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5.xml" ContentType="application/vnd.openxmlformats-officedocument.them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6.xml" ContentType="application/vnd.openxmlformats-officedocument.them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7.xml" ContentType="application/vnd.openxmlformats-officedocument.them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8.xml" ContentType="application/vnd.openxmlformats-officedocument.them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9.xml" ContentType="application/vnd.openxmlformats-officedocument.them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slideLayouts/slideLayout40.xml" ContentType="application/vnd.openxmlformats-officedocument.presentationml.slideLayout+xml"/>
  <Override PartName="/ppt/theme/theme10.xml" ContentType="application/vnd.openxmlformats-officedocument.theme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slideLayouts/slideLayout41.xml" ContentType="application/vnd.openxmlformats-officedocument.presentationml.slideLayout+xml"/>
  <Override PartName="/ppt/theme/theme11.xml" ContentType="application/vnd.openxmlformats-officedocument.theme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12.xml" ContentType="application/vnd.openxmlformats-officedocument.theme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13.xml" ContentType="application/vnd.openxmlformats-officedocument.them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heme/theme14.xml" ContentType="application/vnd.openxmlformats-officedocument.theme+xml"/>
  <Override PartName="/ppt/theme/theme15.xml" ContentType="application/vnd.openxmlformats-officedocument.theme+xml"/>
  <Override PartName="/ppt/tags/tag61.xml" ContentType="application/vnd.openxmlformats-officedocument.presentationml.tags+xml"/>
  <Override PartName="/ppt/notesSlides/notesSlide1.xml" ContentType="application/vnd.openxmlformats-officedocument.presentationml.notesSlide+xml"/>
  <Override PartName="/ppt/tags/tag62.xml" ContentType="application/vnd.openxmlformats-officedocument.presentationml.tags+xml"/>
  <Override PartName="/ppt/notesSlides/notesSlide2.xml" ContentType="application/vnd.openxmlformats-officedocument.presentationml.notesSlide+xml"/>
  <Override PartName="/ppt/tags/tag63.xml" ContentType="application/vnd.openxmlformats-officedocument.presentationml.tags+xml"/>
  <Override PartName="/ppt/notesSlides/notesSlide3.xml" ContentType="application/vnd.openxmlformats-officedocument.presentationml.notesSlide+xml"/>
  <Override PartName="/ppt/tags/tag64.xml" ContentType="application/vnd.openxmlformats-officedocument.presentationml.tags+xml"/>
  <Override PartName="/ppt/notesSlides/notesSlide4.xml" ContentType="application/vnd.openxmlformats-officedocument.presentationml.notesSlide+xml"/>
  <Override PartName="/ppt/tags/tag65.xml" ContentType="application/vnd.openxmlformats-officedocument.presentationml.tags+xml"/>
  <Override PartName="/ppt/notesSlides/notesSlide5.xml" ContentType="application/vnd.openxmlformats-officedocument.presentationml.notesSlide+xml"/>
  <Override PartName="/ppt/tags/tag66.xml" ContentType="application/vnd.openxmlformats-officedocument.presentationml.tags+xml"/>
  <Override PartName="/ppt/notesSlides/notesSlide6.xml" ContentType="application/vnd.openxmlformats-officedocument.presentationml.notesSlide+xml"/>
  <Override PartName="/ppt/tags/tag67.xml" ContentType="application/vnd.openxmlformats-officedocument.presentationml.tags+xml"/>
  <Override PartName="/ppt/notesSlides/notesSlide7.xml" ContentType="application/vnd.openxmlformats-officedocument.presentationml.notesSlide+xml"/>
  <Override PartName="/ppt/tags/tag68.xml" ContentType="application/vnd.openxmlformats-officedocument.presentationml.tags+xml"/>
  <Override PartName="/ppt/notesSlides/notesSlide8.xml" ContentType="application/vnd.openxmlformats-officedocument.presentationml.notesSlide+xml"/>
  <Override PartName="/ppt/tags/tag69.xml" ContentType="application/vnd.openxmlformats-officedocument.presentationml.tags+xml"/>
  <Override PartName="/ppt/notesSlides/notesSlide9.xml" ContentType="application/vnd.openxmlformats-officedocument.presentationml.notesSlide+xml"/>
  <Override PartName="/ppt/tags/tag70.xml" ContentType="application/vnd.openxmlformats-officedocument.presentationml.tags+xml"/>
  <Override PartName="/ppt/notesSlides/notesSlide10.xml" ContentType="application/vnd.openxmlformats-officedocument.presentationml.notesSlide+xml"/>
  <Override PartName="/ppt/tags/tag71.xml" ContentType="application/vnd.openxmlformats-officedocument.presentationml.tags+xml"/>
  <Override PartName="/ppt/notesSlides/notesSlide11.xml" ContentType="application/vnd.openxmlformats-officedocument.presentationml.notesSlide+xml"/>
  <Override PartName="/ppt/tags/tag72.xml" ContentType="application/vnd.openxmlformats-officedocument.presentationml.tags+xml"/>
  <Override PartName="/ppt/notesSlides/notesSlide12.xml" ContentType="application/vnd.openxmlformats-officedocument.presentationml.notesSlide+xml"/>
  <Override PartName="/ppt/tags/tag73.xml" ContentType="application/vnd.openxmlformats-officedocument.presentationml.tags+xml"/>
  <Override PartName="/ppt/notesSlides/notesSlide13.xml" ContentType="application/vnd.openxmlformats-officedocument.presentationml.notesSlide+xml"/>
  <Override PartName="/ppt/tags/tag74.xml" ContentType="application/vnd.openxmlformats-officedocument.presentationml.tags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4" r:id="rId4"/>
    <p:sldMasterId id="2147483810" r:id="rId5"/>
    <p:sldMasterId id="2147483914" r:id="rId6"/>
    <p:sldMasterId id="2147483903" r:id="rId7"/>
    <p:sldMasterId id="2147483929" r:id="rId8"/>
    <p:sldMasterId id="2147483937" r:id="rId9"/>
    <p:sldMasterId id="2147483943" r:id="rId10"/>
    <p:sldMasterId id="2147483948" r:id="rId11"/>
    <p:sldMasterId id="2147483837" r:id="rId12"/>
    <p:sldMasterId id="2147483852" r:id="rId13"/>
    <p:sldMasterId id="2147483853" r:id="rId14"/>
    <p:sldMasterId id="2147483859" r:id="rId15"/>
    <p:sldMasterId id="2147483802" r:id="rId16"/>
  </p:sldMasterIdLst>
  <p:notesMasterIdLst>
    <p:notesMasterId r:id="rId40"/>
  </p:notesMasterIdLst>
  <p:handoutMasterIdLst>
    <p:handoutMasterId r:id="rId41"/>
  </p:handoutMasterIdLst>
  <p:sldIdLst>
    <p:sldId id="463" r:id="rId17"/>
    <p:sldId id="431" r:id="rId18"/>
    <p:sldId id="358" r:id="rId19"/>
    <p:sldId id="280" r:id="rId20"/>
    <p:sldId id="391" r:id="rId21"/>
    <p:sldId id="414" r:id="rId22"/>
    <p:sldId id="396" r:id="rId23"/>
    <p:sldId id="437" r:id="rId24"/>
    <p:sldId id="474" r:id="rId25"/>
    <p:sldId id="475" r:id="rId26"/>
    <p:sldId id="476" r:id="rId27"/>
    <p:sldId id="472" r:id="rId28"/>
    <p:sldId id="477" r:id="rId29"/>
    <p:sldId id="478" r:id="rId30"/>
    <p:sldId id="479" r:id="rId31"/>
    <p:sldId id="481" r:id="rId32"/>
    <p:sldId id="393" r:id="rId33"/>
    <p:sldId id="482" r:id="rId34"/>
    <p:sldId id="483" r:id="rId35"/>
    <p:sldId id="398" r:id="rId36"/>
    <p:sldId id="456" r:id="rId37"/>
    <p:sldId id="484" r:id="rId38"/>
    <p:sldId id="329" r:id="rId39"/>
  </p:sldIdLst>
  <p:sldSz cx="9144000" cy="5143500" type="screen16x9"/>
  <p:notesSz cx="6858000" cy="9144000"/>
  <p:custDataLst>
    <p:tags r:id="rId42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E8811B8-F604-448E-A61B-E3E6AB688A8C}">
          <p14:sldIdLst>
            <p14:sldId id="463"/>
            <p14:sldId id="431"/>
            <p14:sldId id="358"/>
            <p14:sldId id="280"/>
            <p14:sldId id="391"/>
            <p14:sldId id="414"/>
            <p14:sldId id="396"/>
            <p14:sldId id="437"/>
            <p14:sldId id="474"/>
            <p14:sldId id="475"/>
            <p14:sldId id="476"/>
            <p14:sldId id="472"/>
            <p14:sldId id="477"/>
            <p14:sldId id="478"/>
            <p14:sldId id="479"/>
            <p14:sldId id="481"/>
            <p14:sldId id="393"/>
            <p14:sldId id="482"/>
            <p14:sldId id="483"/>
            <p14:sldId id="398"/>
            <p14:sldId id="456"/>
            <p14:sldId id="484"/>
            <p14:sldId id="32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003" userDrawn="1">
          <p15:clr>
            <a:srgbClr val="A4A3A4"/>
          </p15:clr>
        </p15:guide>
        <p15:guide id="2" pos="555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00C4008-DEF8-95F9-5BF6-5E446ECEEDC6}" name="GAY Victoria" initials="GV" userId="S::victoria.gay@wavestone.com::08cd9600-9fab-49cd-b81d-5c1d865339da" providerId="AD"/>
  <p188:author id="{F1DD3F3C-2658-07F1-1CB6-B9C733309A1C}" name="PC" initials="P" userId="PC" providerId="None"/>
  <p188:author id="{1A6DF861-C236-2F80-F270-85361B13584A}" name="GONCALVES Axelle" initials="GA" userId="S::axelle.goncalves@wavestone.com::1c0d63ae-fc8a-4fd5-b6a1-34ee2b21710e" providerId="AD"/>
  <p188:author id="{23C6F271-D48C-055B-E0C7-B298256BB51E}" name="Laetitia COLLOT" initials="LC" userId="S::laetitia.collot@epithete.net::b1cf35bd-8e19-44c0-a0c7-678c6221bc53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e comont" initials="mc" lastIdx="2" clrIdx="0">
    <p:extLst>
      <p:ext uri="{19B8F6BF-5375-455C-9EA6-DF929625EA0E}">
        <p15:presenceInfo xmlns:p15="http://schemas.microsoft.com/office/powerpoint/2012/main" userId="ef54ef6089ac9ff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B9B0"/>
    <a:srgbClr val="ED0530"/>
    <a:srgbClr val="CF182E"/>
    <a:srgbClr val="1D7F87"/>
    <a:srgbClr val="000000"/>
    <a:srgbClr val="219CDC"/>
    <a:srgbClr val="17428C"/>
    <a:srgbClr val="782A5A"/>
    <a:srgbClr val="1C6FB4"/>
    <a:srgbClr val="39A6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BC2FD2-6AFD-4A5F-B212-33BFD167208B}" v="896" dt="2024-03-26T16:15:50.3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72" autoAdjust="0"/>
    <p:restoredTop sz="87661" autoAdjust="0"/>
  </p:normalViewPr>
  <p:slideViewPr>
    <p:cSldViewPr snapToGrid="0">
      <p:cViewPr varScale="1">
        <p:scale>
          <a:sx n="90" d="100"/>
          <a:sy n="90" d="100"/>
        </p:scale>
        <p:origin x="664" y="60"/>
      </p:cViewPr>
      <p:guideLst>
        <p:guide orient="horz" pos="3003"/>
        <p:guide pos="5556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" d="1"/>
        <a:sy n="1" d="1"/>
      </p:scale>
      <p:origin x="0" y="-6768"/>
    </p:cViewPr>
  </p:sorterViewPr>
  <p:notesViewPr>
    <p:cSldViewPr snapToGrid="0">
      <p:cViewPr>
        <p:scale>
          <a:sx n="1" d="2"/>
          <a:sy n="1" d="2"/>
        </p:scale>
        <p:origin x="2940" y="105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9" Type="http://schemas.openxmlformats.org/officeDocument/2006/relationships/slide" Target="slides/slide23.xml"/><Relationship Id="rId21" Type="http://schemas.openxmlformats.org/officeDocument/2006/relationships/slide" Target="slides/slide5.xml"/><Relationship Id="rId34" Type="http://schemas.openxmlformats.org/officeDocument/2006/relationships/slide" Target="slides/slide18.xml"/><Relationship Id="rId42" Type="http://schemas.openxmlformats.org/officeDocument/2006/relationships/tags" Target="tags/tag1.xml"/><Relationship Id="rId47" Type="http://schemas.openxmlformats.org/officeDocument/2006/relationships/tableStyles" Target="tableStyles.xml"/><Relationship Id="rId50" Type="http://schemas.microsoft.com/office/2018/10/relationships/authors" Target="author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1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8.xml"/><Relationship Id="rId32" Type="http://schemas.openxmlformats.org/officeDocument/2006/relationships/slide" Target="slides/slide16.xml"/><Relationship Id="rId37" Type="http://schemas.openxmlformats.org/officeDocument/2006/relationships/slide" Target="slides/slide21.xml"/><Relationship Id="rId40" Type="http://schemas.openxmlformats.org/officeDocument/2006/relationships/notesMaster" Target="notesMasters/notesMaster1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36" Type="http://schemas.openxmlformats.org/officeDocument/2006/relationships/slide" Target="slides/slide20.xml"/><Relationship Id="rId49" Type="http://schemas.microsoft.com/office/2015/10/relationships/revisionInfo" Target="revisionInfo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3.xml"/><Relationship Id="rId31" Type="http://schemas.openxmlformats.org/officeDocument/2006/relationships/slide" Target="slides/slide15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slide" Target="slides/slide19.xml"/><Relationship Id="rId43" Type="http://schemas.openxmlformats.org/officeDocument/2006/relationships/commentAuthors" Target="commentAuthors.xml"/><Relationship Id="rId48" Type="http://schemas.microsoft.com/office/2016/11/relationships/changesInfo" Target="changesInfos/changesInfo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slide" Target="slides/slide17.xml"/><Relationship Id="rId38" Type="http://schemas.openxmlformats.org/officeDocument/2006/relationships/slide" Target="slides/slide22.xml"/><Relationship Id="rId46" Type="http://schemas.openxmlformats.org/officeDocument/2006/relationships/theme" Target="theme/theme1.xml"/><Relationship Id="rId20" Type="http://schemas.openxmlformats.org/officeDocument/2006/relationships/slide" Target="slides/slide4.xml"/><Relationship Id="rId41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thod, Tanish" userId="975b27e0-afba-473b-930a-8aec6db09902" providerId="ADAL" clId="{4ABC2FD2-6AFD-4A5F-B212-33BFD167208B}"/>
    <pc:docChg chg="undo redo custSel addSld delSld modSld sldOrd addSection delSection modSection">
      <pc:chgData name="Rathod, Tanish" userId="975b27e0-afba-473b-930a-8aec6db09902" providerId="ADAL" clId="{4ABC2FD2-6AFD-4A5F-B212-33BFD167208B}" dt="2024-03-26T16:21:26.986" v="8258" actId="1076"/>
      <pc:docMkLst>
        <pc:docMk/>
      </pc:docMkLst>
      <pc:sldChg chg="addSp delSp modSp mod modTransition setBg modAnim">
        <pc:chgData name="Rathod, Tanish" userId="975b27e0-afba-473b-930a-8aec6db09902" providerId="ADAL" clId="{4ABC2FD2-6AFD-4A5F-B212-33BFD167208B}" dt="2024-03-24T03:03:57.274" v="7834"/>
        <pc:sldMkLst>
          <pc:docMk/>
          <pc:sldMk cId="1943689798" sldId="280"/>
        </pc:sldMkLst>
        <pc:spChg chg="del">
          <ac:chgData name="Rathod, Tanish" userId="975b27e0-afba-473b-930a-8aec6db09902" providerId="ADAL" clId="{4ABC2FD2-6AFD-4A5F-B212-33BFD167208B}" dt="2024-03-22T11:09:59.099" v="138" actId="478"/>
          <ac:spMkLst>
            <pc:docMk/>
            <pc:sldMk cId="1943689798" sldId="280"/>
            <ac:spMk id="2" creationId="{0053B482-75CD-1724-2F30-9462762CC544}"/>
          </ac:spMkLst>
        </pc:spChg>
        <pc:spChg chg="mod">
          <ac:chgData name="Rathod, Tanish" userId="975b27e0-afba-473b-930a-8aec6db09902" providerId="ADAL" clId="{4ABC2FD2-6AFD-4A5F-B212-33BFD167208B}" dt="2024-03-22T11:13:25.923" v="189"/>
          <ac:spMkLst>
            <pc:docMk/>
            <pc:sldMk cId="1943689798" sldId="280"/>
            <ac:spMk id="4" creationId="{7E8D159B-F477-7FE1-476C-CD894153D82E}"/>
          </ac:spMkLst>
        </pc:spChg>
        <pc:spChg chg="mod">
          <ac:chgData name="Rathod, Tanish" userId="975b27e0-afba-473b-930a-8aec6db09902" providerId="ADAL" clId="{4ABC2FD2-6AFD-4A5F-B212-33BFD167208B}" dt="2024-03-22T11:16:42.153" v="272" actId="1076"/>
          <ac:spMkLst>
            <pc:docMk/>
            <pc:sldMk cId="1943689798" sldId="280"/>
            <ac:spMk id="5" creationId="{8773583C-8FC2-6DE5-8C98-3C254A21D92E}"/>
          </ac:spMkLst>
        </pc:spChg>
        <pc:spChg chg="mod">
          <ac:chgData name="Rathod, Tanish" userId="975b27e0-afba-473b-930a-8aec6db09902" providerId="ADAL" clId="{4ABC2FD2-6AFD-4A5F-B212-33BFD167208B}" dt="2024-03-22T11:15:02.786" v="220" actId="20577"/>
          <ac:spMkLst>
            <pc:docMk/>
            <pc:sldMk cId="1943689798" sldId="280"/>
            <ac:spMk id="6" creationId="{D2B9BC94-0D99-A3D4-9BB8-F570D8BF87F6}"/>
          </ac:spMkLst>
        </pc:spChg>
        <pc:spChg chg="del">
          <ac:chgData name="Rathod, Tanish" userId="975b27e0-afba-473b-930a-8aec6db09902" providerId="ADAL" clId="{4ABC2FD2-6AFD-4A5F-B212-33BFD167208B}" dt="2024-03-22T11:11:31.627" v="175" actId="478"/>
          <ac:spMkLst>
            <pc:docMk/>
            <pc:sldMk cId="1943689798" sldId="280"/>
            <ac:spMk id="7" creationId="{F0286863-E665-8577-0D69-903DF3133F9E}"/>
          </ac:spMkLst>
        </pc:spChg>
        <pc:spChg chg="del mod">
          <ac:chgData name="Rathod, Tanish" userId="975b27e0-afba-473b-930a-8aec6db09902" providerId="ADAL" clId="{4ABC2FD2-6AFD-4A5F-B212-33BFD167208B}" dt="2024-03-22T11:15:27.884" v="235" actId="478"/>
          <ac:spMkLst>
            <pc:docMk/>
            <pc:sldMk cId="1943689798" sldId="280"/>
            <ac:spMk id="8" creationId="{8216748D-8151-02D6-8D27-5C30A86C32B5}"/>
          </ac:spMkLst>
        </pc:spChg>
        <pc:spChg chg="del">
          <ac:chgData name="Rathod, Tanish" userId="975b27e0-afba-473b-930a-8aec6db09902" providerId="ADAL" clId="{4ABC2FD2-6AFD-4A5F-B212-33BFD167208B}" dt="2024-03-22T11:12:55.264" v="185" actId="478"/>
          <ac:spMkLst>
            <pc:docMk/>
            <pc:sldMk cId="1943689798" sldId="280"/>
            <ac:spMk id="9" creationId="{72BF7BEC-0D7F-14C8-1717-B9E9F37DBDB8}"/>
          </ac:spMkLst>
        </pc:spChg>
        <pc:spChg chg="mod">
          <ac:chgData name="Rathod, Tanish" userId="975b27e0-afba-473b-930a-8aec6db09902" providerId="ADAL" clId="{4ABC2FD2-6AFD-4A5F-B212-33BFD167208B}" dt="2024-03-22T11:13:17.003" v="188" actId="1076"/>
          <ac:spMkLst>
            <pc:docMk/>
            <pc:sldMk cId="1943689798" sldId="280"/>
            <ac:spMk id="10" creationId="{A0DB208B-88D6-63B0-BB61-A9E4C43FD219}"/>
          </ac:spMkLst>
        </pc:spChg>
        <pc:spChg chg="del mod">
          <ac:chgData name="Rathod, Tanish" userId="975b27e0-afba-473b-930a-8aec6db09902" providerId="ADAL" clId="{4ABC2FD2-6AFD-4A5F-B212-33BFD167208B}" dt="2024-03-22T11:09:56.606" v="137" actId="478"/>
          <ac:spMkLst>
            <pc:docMk/>
            <pc:sldMk cId="1943689798" sldId="280"/>
            <ac:spMk id="12" creationId="{020281EA-689A-DFB6-DC7D-D9AA7B6088FB}"/>
          </ac:spMkLst>
        </pc:spChg>
        <pc:spChg chg="del">
          <ac:chgData name="Rathod, Tanish" userId="975b27e0-afba-473b-930a-8aec6db09902" providerId="ADAL" clId="{4ABC2FD2-6AFD-4A5F-B212-33BFD167208B}" dt="2024-03-22T11:09:52.795" v="135" actId="478"/>
          <ac:spMkLst>
            <pc:docMk/>
            <pc:sldMk cId="1943689798" sldId="280"/>
            <ac:spMk id="13" creationId="{46170740-FD12-21B4-FED7-312357B3D928}"/>
          </ac:spMkLst>
        </pc:spChg>
        <pc:spChg chg="mod">
          <ac:chgData name="Rathod, Tanish" userId="975b27e0-afba-473b-930a-8aec6db09902" providerId="ADAL" clId="{4ABC2FD2-6AFD-4A5F-B212-33BFD167208B}" dt="2024-03-22T11:13:46.264" v="209"/>
          <ac:spMkLst>
            <pc:docMk/>
            <pc:sldMk cId="1943689798" sldId="280"/>
            <ac:spMk id="15" creationId="{E3FDF9FB-0C65-20B3-6316-729AEC0FF3D5}"/>
          </ac:spMkLst>
        </pc:spChg>
        <pc:spChg chg="add mod ord">
          <ac:chgData name="Rathod, Tanish" userId="975b27e0-afba-473b-930a-8aec6db09902" providerId="ADAL" clId="{4ABC2FD2-6AFD-4A5F-B212-33BFD167208B}" dt="2024-03-22T11:14:54.195" v="217" actId="14100"/>
          <ac:spMkLst>
            <pc:docMk/>
            <pc:sldMk cId="1943689798" sldId="280"/>
            <ac:spMk id="17" creationId="{70320B3A-FA00-9185-EE27-3D9FCAF65FBA}"/>
          </ac:spMkLst>
        </pc:spChg>
        <pc:spChg chg="add del mod">
          <ac:chgData name="Rathod, Tanish" userId="975b27e0-afba-473b-930a-8aec6db09902" providerId="ADAL" clId="{4ABC2FD2-6AFD-4A5F-B212-33BFD167208B}" dt="2024-03-22T11:15:32.941" v="237" actId="478"/>
          <ac:spMkLst>
            <pc:docMk/>
            <pc:sldMk cId="1943689798" sldId="280"/>
            <ac:spMk id="19" creationId="{6715F55C-F718-DBFC-26AD-2D20CEFCBF05}"/>
          </ac:spMkLst>
        </pc:spChg>
        <pc:spChg chg="mod">
          <ac:chgData name="Rathod, Tanish" userId="975b27e0-afba-473b-930a-8aec6db09902" providerId="ADAL" clId="{4ABC2FD2-6AFD-4A5F-B212-33BFD167208B}" dt="2024-03-22T11:15:59.592" v="244" actId="1076"/>
          <ac:spMkLst>
            <pc:docMk/>
            <pc:sldMk cId="1943689798" sldId="280"/>
            <ac:spMk id="23" creationId="{4D6372CE-E167-F196-A5D4-712396A7060B}"/>
          </ac:spMkLst>
        </pc:spChg>
        <pc:spChg chg="mod">
          <ac:chgData name="Rathod, Tanish" userId="975b27e0-afba-473b-930a-8aec6db09902" providerId="ADAL" clId="{4ABC2FD2-6AFD-4A5F-B212-33BFD167208B}" dt="2024-03-22T11:15:59.592" v="244" actId="1076"/>
          <ac:spMkLst>
            <pc:docMk/>
            <pc:sldMk cId="1943689798" sldId="280"/>
            <ac:spMk id="25" creationId="{5E88DD9C-643A-8B03-7CDD-705F2A095DA6}"/>
          </ac:spMkLst>
        </pc:spChg>
        <pc:spChg chg="mod">
          <ac:chgData name="Rathod, Tanish" userId="975b27e0-afba-473b-930a-8aec6db09902" providerId="ADAL" clId="{4ABC2FD2-6AFD-4A5F-B212-33BFD167208B}" dt="2024-03-22T11:15:59.592" v="244" actId="1076"/>
          <ac:spMkLst>
            <pc:docMk/>
            <pc:sldMk cId="1943689798" sldId="280"/>
            <ac:spMk id="26" creationId="{CC2D0ED3-2D34-A22E-1AAD-047443F9EAE6}"/>
          </ac:spMkLst>
        </pc:spChg>
        <pc:spChg chg="mod">
          <ac:chgData name="Rathod, Tanish" userId="975b27e0-afba-473b-930a-8aec6db09902" providerId="ADAL" clId="{4ABC2FD2-6AFD-4A5F-B212-33BFD167208B}" dt="2024-03-22T11:15:59.592" v="244" actId="1076"/>
          <ac:spMkLst>
            <pc:docMk/>
            <pc:sldMk cId="1943689798" sldId="280"/>
            <ac:spMk id="27" creationId="{38A3B8B4-96F4-92C0-14E4-E1323545EE39}"/>
          </ac:spMkLst>
        </pc:spChg>
        <pc:spChg chg="mod">
          <ac:chgData name="Rathod, Tanish" userId="975b27e0-afba-473b-930a-8aec6db09902" providerId="ADAL" clId="{4ABC2FD2-6AFD-4A5F-B212-33BFD167208B}" dt="2024-03-22T11:15:59.592" v="244" actId="1076"/>
          <ac:spMkLst>
            <pc:docMk/>
            <pc:sldMk cId="1943689798" sldId="280"/>
            <ac:spMk id="28" creationId="{10DEB043-AF90-6AC1-49AF-3B4609EE9392}"/>
          </ac:spMkLst>
        </pc:spChg>
        <pc:spChg chg="mod">
          <ac:chgData name="Rathod, Tanish" userId="975b27e0-afba-473b-930a-8aec6db09902" providerId="ADAL" clId="{4ABC2FD2-6AFD-4A5F-B212-33BFD167208B}" dt="2024-03-22T11:15:59.592" v="244" actId="1076"/>
          <ac:spMkLst>
            <pc:docMk/>
            <pc:sldMk cId="1943689798" sldId="280"/>
            <ac:spMk id="29" creationId="{8CD4355F-C75A-1991-61C4-59F353519717}"/>
          </ac:spMkLst>
        </pc:spChg>
        <pc:spChg chg="mod">
          <ac:chgData name="Rathod, Tanish" userId="975b27e0-afba-473b-930a-8aec6db09902" providerId="ADAL" clId="{4ABC2FD2-6AFD-4A5F-B212-33BFD167208B}" dt="2024-03-22T11:15:59.592" v="244" actId="1076"/>
          <ac:spMkLst>
            <pc:docMk/>
            <pc:sldMk cId="1943689798" sldId="280"/>
            <ac:spMk id="30" creationId="{4D66D569-D50F-8C6F-6B73-B314129204A4}"/>
          </ac:spMkLst>
        </pc:spChg>
        <pc:spChg chg="mod">
          <ac:chgData name="Rathod, Tanish" userId="975b27e0-afba-473b-930a-8aec6db09902" providerId="ADAL" clId="{4ABC2FD2-6AFD-4A5F-B212-33BFD167208B}" dt="2024-03-22T11:15:59.592" v="244" actId="1076"/>
          <ac:spMkLst>
            <pc:docMk/>
            <pc:sldMk cId="1943689798" sldId="280"/>
            <ac:spMk id="31" creationId="{ACA1FF9E-3E13-568A-618F-B71084927D8B}"/>
          </ac:spMkLst>
        </pc:spChg>
        <pc:spChg chg="mod">
          <ac:chgData name="Rathod, Tanish" userId="975b27e0-afba-473b-930a-8aec6db09902" providerId="ADAL" clId="{4ABC2FD2-6AFD-4A5F-B212-33BFD167208B}" dt="2024-03-22T11:15:59.592" v="244" actId="1076"/>
          <ac:spMkLst>
            <pc:docMk/>
            <pc:sldMk cId="1943689798" sldId="280"/>
            <ac:spMk id="32" creationId="{04C0D237-A028-5C1C-84FB-DBCE390DE9D7}"/>
          </ac:spMkLst>
        </pc:spChg>
        <pc:spChg chg="mod">
          <ac:chgData name="Rathod, Tanish" userId="975b27e0-afba-473b-930a-8aec6db09902" providerId="ADAL" clId="{4ABC2FD2-6AFD-4A5F-B212-33BFD167208B}" dt="2024-03-22T11:15:59.592" v="244" actId="1076"/>
          <ac:spMkLst>
            <pc:docMk/>
            <pc:sldMk cId="1943689798" sldId="280"/>
            <ac:spMk id="33" creationId="{BDE39BB1-65AA-E85C-9A3E-EAD02A737D6C}"/>
          </ac:spMkLst>
        </pc:spChg>
        <pc:spChg chg="mod">
          <ac:chgData name="Rathod, Tanish" userId="975b27e0-afba-473b-930a-8aec6db09902" providerId="ADAL" clId="{4ABC2FD2-6AFD-4A5F-B212-33BFD167208B}" dt="2024-03-22T11:15:59.592" v="244" actId="1076"/>
          <ac:spMkLst>
            <pc:docMk/>
            <pc:sldMk cId="1943689798" sldId="280"/>
            <ac:spMk id="34" creationId="{3F6CAFD4-8CCA-54CF-00E4-473321221CBC}"/>
          </ac:spMkLst>
        </pc:spChg>
        <pc:spChg chg="add del mod">
          <ac:chgData name="Rathod, Tanish" userId="975b27e0-afba-473b-930a-8aec6db09902" providerId="ADAL" clId="{4ABC2FD2-6AFD-4A5F-B212-33BFD167208B}" dt="2024-03-22T11:32:43.980" v="620"/>
          <ac:spMkLst>
            <pc:docMk/>
            <pc:sldMk cId="1943689798" sldId="280"/>
            <ac:spMk id="40" creationId="{CA74CD23-B6ED-6EEA-6B41-52608A08A5C3}"/>
          </ac:spMkLst>
        </pc:spChg>
        <pc:spChg chg="add mod">
          <ac:chgData name="Rathod, Tanish" userId="975b27e0-afba-473b-930a-8aec6db09902" providerId="ADAL" clId="{4ABC2FD2-6AFD-4A5F-B212-33BFD167208B}" dt="2024-03-22T11:33:51.765" v="633" actId="1076"/>
          <ac:spMkLst>
            <pc:docMk/>
            <pc:sldMk cId="1943689798" sldId="280"/>
            <ac:spMk id="41" creationId="{5D0EE719-4641-CF74-416E-215B7E6928ED}"/>
          </ac:spMkLst>
        </pc:spChg>
        <pc:grpChg chg="add mod">
          <ac:chgData name="Rathod, Tanish" userId="975b27e0-afba-473b-930a-8aec6db09902" providerId="ADAL" clId="{4ABC2FD2-6AFD-4A5F-B212-33BFD167208B}" dt="2024-03-22T11:18:18.457" v="283" actId="688"/>
          <ac:grpSpMkLst>
            <pc:docMk/>
            <pc:sldMk cId="1943689798" sldId="280"/>
            <ac:grpSpMk id="3" creationId="{0C17381C-D9EE-AF4C-926C-17D662018976}"/>
          </ac:grpSpMkLst>
        </pc:grpChg>
        <pc:grpChg chg="add mod">
          <ac:chgData name="Rathod, Tanish" userId="975b27e0-afba-473b-930a-8aec6db09902" providerId="ADAL" clId="{4ABC2FD2-6AFD-4A5F-B212-33BFD167208B}" dt="2024-03-22T11:16:18.282" v="270" actId="1038"/>
          <ac:grpSpMkLst>
            <pc:docMk/>
            <pc:sldMk cId="1943689798" sldId="280"/>
            <ac:grpSpMk id="14" creationId="{E1E965AD-452D-294B-E1E0-767202D87F67}"/>
          </ac:grpSpMkLst>
        </pc:grpChg>
        <pc:grpChg chg="add mod">
          <ac:chgData name="Rathod, Tanish" userId="975b27e0-afba-473b-930a-8aec6db09902" providerId="ADAL" clId="{4ABC2FD2-6AFD-4A5F-B212-33BFD167208B}" dt="2024-03-22T11:15:59.592" v="244" actId="1076"/>
          <ac:grpSpMkLst>
            <pc:docMk/>
            <pc:sldMk cId="1943689798" sldId="280"/>
            <ac:grpSpMk id="20" creationId="{5561DA76-308E-FC9E-303F-E30F38733E05}"/>
          </ac:grpSpMkLst>
        </pc:grpChg>
        <pc:grpChg chg="mod">
          <ac:chgData name="Rathod, Tanish" userId="975b27e0-afba-473b-930a-8aec6db09902" providerId="ADAL" clId="{4ABC2FD2-6AFD-4A5F-B212-33BFD167208B}" dt="2024-03-22T11:15:59.592" v="244" actId="1076"/>
          <ac:grpSpMkLst>
            <pc:docMk/>
            <pc:sldMk cId="1943689798" sldId="280"/>
            <ac:grpSpMk id="21" creationId="{EADE5809-77E6-8A0F-1FFA-CF27BF0FEEE2}"/>
          </ac:grpSpMkLst>
        </pc:grpChg>
        <pc:grpChg chg="mod">
          <ac:chgData name="Rathod, Tanish" userId="975b27e0-afba-473b-930a-8aec6db09902" providerId="ADAL" clId="{4ABC2FD2-6AFD-4A5F-B212-33BFD167208B}" dt="2024-03-22T11:15:59.592" v="244" actId="1076"/>
          <ac:grpSpMkLst>
            <pc:docMk/>
            <pc:sldMk cId="1943689798" sldId="280"/>
            <ac:grpSpMk id="24" creationId="{D0CA77AB-3BF1-DA9A-6F30-32C77FB78D91}"/>
          </ac:grpSpMkLst>
        </pc:grpChg>
        <pc:picChg chg="mod">
          <ac:chgData name="Rathod, Tanish" userId="975b27e0-afba-473b-930a-8aec6db09902" providerId="ADAL" clId="{4ABC2FD2-6AFD-4A5F-B212-33BFD167208B}" dt="2024-03-22T11:13:25.923" v="189"/>
          <ac:picMkLst>
            <pc:docMk/>
            <pc:sldMk cId="1943689798" sldId="280"/>
            <ac:picMk id="11" creationId="{BD39D26D-F6BE-9B98-CDC0-F0CDB23DFEB5}"/>
          </ac:picMkLst>
        </pc:picChg>
        <pc:picChg chg="mod">
          <ac:chgData name="Rathod, Tanish" userId="975b27e0-afba-473b-930a-8aec6db09902" providerId="ADAL" clId="{4ABC2FD2-6AFD-4A5F-B212-33BFD167208B}" dt="2024-03-22T11:13:46.264" v="209"/>
          <ac:picMkLst>
            <pc:docMk/>
            <pc:sldMk cId="1943689798" sldId="280"/>
            <ac:picMk id="16" creationId="{EC055572-A04C-E38B-1A18-3F86DC06F387}"/>
          </ac:picMkLst>
        </pc:picChg>
        <pc:cxnChg chg="add mod ord">
          <ac:chgData name="Rathod, Tanish" userId="975b27e0-afba-473b-930a-8aec6db09902" providerId="ADAL" clId="{4ABC2FD2-6AFD-4A5F-B212-33BFD167208B}" dt="2024-03-22T11:28:20.338" v="609" actId="692"/>
          <ac:cxnSpMkLst>
            <pc:docMk/>
            <pc:sldMk cId="1943689798" sldId="280"/>
            <ac:cxnSpMk id="36" creationId="{1F549990-A1CE-C838-9683-69A924E4109A}"/>
          </ac:cxnSpMkLst>
        </pc:cxnChg>
        <pc:cxnChg chg="add mod ord">
          <ac:chgData name="Rathod, Tanish" userId="975b27e0-afba-473b-930a-8aec6db09902" providerId="ADAL" clId="{4ABC2FD2-6AFD-4A5F-B212-33BFD167208B}" dt="2024-03-22T11:29:23.007" v="617" actId="692"/>
          <ac:cxnSpMkLst>
            <pc:docMk/>
            <pc:sldMk cId="1943689798" sldId="280"/>
            <ac:cxnSpMk id="39" creationId="{F7B3545A-A8D6-9695-9690-9B9CC0ADC695}"/>
          </ac:cxnSpMkLst>
        </pc:cxnChg>
      </pc:sldChg>
      <pc:sldChg chg="del">
        <pc:chgData name="Rathod, Tanish" userId="975b27e0-afba-473b-930a-8aec6db09902" providerId="ADAL" clId="{4ABC2FD2-6AFD-4A5F-B212-33BFD167208B}" dt="2024-03-24T00:46:06.038" v="6156" actId="47"/>
        <pc:sldMkLst>
          <pc:docMk/>
          <pc:sldMk cId="1314485817" sldId="286"/>
        </pc:sldMkLst>
      </pc:sldChg>
      <pc:sldChg chg="del">
        <pc:chgData name="Rathod, Tanish" userId="975b27e0-afba-473b-930a-8aec6db09902" providerId="ADAL" clId="{4ABC2FD2-6AFD-4A5F-B212-33BFD167208B}" dt="2024-03-24T00:45:57.796" v="6150" actId="47"/>
        <pc:sldMkLst>
          <pc:docMk/>
          <pc:sldMk cId="158265148" sldId="291"/>
        </pc:sldMkLst>
      </pc:sldChg>
      <pc:sldChg chg="del">
        <pc:chgData name="Rathod, Tanish" userId="975b27e0-afba-473b-930a-8aec6db09902" providerId="ADAL" clId="{4ABC2FD2-6AFD-4A5F-B212-33BFD167208B}" dt="2024-03-24T00:46:09.060" v="6159" actId="47"/>
        <pc:sldMkLst>
          <pc:docMk/>
          <pc:sldMk cId="1717178432" sldId="306"/>
        </pc:sldMkLst>
      </pc:sldChg>
      <pc:sldChg chg="del">
        <pc:chgData name="Rathod, Tanish" userId="975b27e0-afba-473b-930a-8aec6db09902" providerId="ADAL" clId="{4ABC2FD2-6AFD-4A5F-B212-33BFD167208B}" dt="2024-03-24T00:46:09.931" v="6160" actId="47"/>
        <pc:sldMkLst>
          <pc:docMk/>
          <pc:sldMk cId="1296479129" sldId="307"/>
        </pc:sldMkLst>
      </pc:sldChg>
      <pc:sldChg chg="del">
        <pc:chgData name="Rathod, Tanish" userId="975b27e0-afba-473b-930a-8aec6db09902" providerId="ADAL" clId="{4ABC2FD2-6AFD-4A5F-B212-33BFD167208B}" dt="2024-03-24T00:47:02.678" v="6174" actId="47"/>
        <pc:sldMkLst>
          <pc:docMk/>
          <pc:sldMk cId="4250176365" sldId="326"/>
        </pc:sldMkLst>
      </pc:sldChg>
      <pc:sldChg chg="ord modTransition modAnim">
        <pc:chgData name="Rathod, Tanish" userId="975b27e0-afba-473b-930a-8aec6db09902" providerId="ADAL" clId="{4ABC2FD2-6AFD-4A5F-B212-33BFD167208B}" dt="2024-03-24T03:01:33.267" v="7818"/>
        <pc:sldMkLst>
          <pc:docMk/>
          <pc:sldMk cId="2188533829" sldId="329"/>
        </pc:sldMkLst>
      </pc:sldChg>
      <pc:sldChg chg="del">
        <pc:chgData name="Rathod, Tanish" userId="975b27e0-afba-473b-930a-8aec6db09902" providerId="ADAL" clId="{4ABC2FD2-6AFD-4A5F-B212-33BFD167208B}" dt="2024-03-24T00:47:12.156" v="6176" actId="47"/>
        <pc:sldMkLst>
          <pc:docMk/>
          <pc:sldMk cId="3484575041" sldId="331"/>
        </pc:sldMkLst>
      </pc:sldChg>
      <pc:sldChg chg="del">
        <pc:chgData name="Rathod, Tanish" userId="975b27e0-afba-473b-930a-8aec6db09902" providerId="ADAL" clId="{4ABC2FD2-6AFD-4A5F-B212-33BFD167208B}" dt="2024-03-24T00:46:30.714" v="6170" actId="47"/>
        <pc:sldMkLst>
          <pc:docMk/>
          <pc:sldMk cId="1746994267" sldId="338"/>
        </pc:sldMkLst>
      </pc:sldChg>
      <pc:sldChg chg="del">
        <pc:chgData name="Rathod, Tanish" userId="975b27e0-afba-473b-930a-8aec6db09902" providerId="ADAL" clId="{4ABC2FD2-6AFD-4A5F-B212-33BFD167208B}" dt="2024-03-24T00:46:30.010" v="6169" actId="47"/>
        <pc:sldMkLst>
          <pc:docMk/>
          <pc:sldMk cId="969386525" sldId="339"/>
        </pc:sldMkLst>
      </pc:sldChg>
      <pc:sldChg chg="del">
        <pc:chgData name="Rathod, Tanish" userId="975b27e0-afba-473b-930a-8aec6db09902" providerId="ADAL" clId="{4ABC2FD2-6AFD-4A5F-B212-33BFD167208B}" dt="2024-03-24T00:47:04.454" v="6175" actId="47"/>
        <pc:sldMkLst>
          <pc:docMk/>
          <pc:sldMk cId="3207453166" sldId="341"/>
        </pc:sldMkLst>
      </pc:sldChg>
      <pc:sldChg chg="del">
        <pc:chgData name="Rathod, Tanish" userId="975b27e0-afba-473b-930a-8aec6db09902" providerId="ADAL" clId="{4ABC2FD2-6AFD-4A5F-B212-33BFD167208B}" dt="2024-03-22T11:05:02.820" v="125" actId="47"/>
        <pc:sldMkLst>
          <pc:docMk/>
          <pc:sldMk cId="1997983002" sldId="350"/>
        </pc:sldMkLst>
      </pc:sldChg>
      <pc:sldChg chg="del">
        <pc:chgData name="Rathod, Tanish" userId="975b27e0-afba-473b-930a-8aec6db09902" providerId="ADAL" clId="{4ABC2FD2-6AFD-4A5F-B212-33BFD167208B}" dt="2024-03-22T11:05:03.161" v="126" actId="47"/>
        <pc:sldMkLst>
          <pc:docMk/>
          <pc:sldMk cId="3016602046" sldId="351"/>
        </pc:sldMkLst>
      </pc:sldChg>
      <pc:sldChg chg="addSp delSp modSp mod">
        <pc:chgData name="Rathod, Tanish" userId="975b27e0-afba-473b-930a-8aec6db09902" providerId="ADAL" clId="{4ABC2FD2-6AFD-4A5F-B212-33BFD167208B}" dt="2024-03-22T11:02:37.296" v="116"/>
        <pc:sldMkLst>
          <pc:docMk/>
          <pc:sldMk cId="1513675785" sldId="358"/>
        </pc:sldMkLst>
        <pc:spChg chg="del mod">
          <ac:chgData name="Rathod, Tanish" userId="975b27e0-afba-473b-930a-8aec6db09902" providerId="ADAL" clId="{4ABC2FD2-6AFD-4A5F-B212-33BFD167208B}" dt="2024-03-22T11:01:41.696" v="103" actId="478"/>
          <ac:spMkLst>
            <pc:docMk/>
            <pc:sldMk cId="1513675785" sldId="358"/>
            <ac:spMk id="4" creationId="{C5CE9115-ECBD-389D-3407-478D39F50F18}"/>
          </ac:spMkLst>
        </pc:spChg>
        <pc:spChg chg="del mod">
          <ac:chgData name="Rathod, Tanish" userId="975b27e0-afba-473b-930a-8aec6db09902" providerId="ADAL" clId="{4ABC2FD2-6AFD-4A5F-B212-33BFD167208B}" dt="2024-03-22T11:01:47.431" v="106" actId="478"/>
          <ac:spMkLst>
            <pc:docMk/>
            <pc:sldMk cId="1513675785" sldId="358"/>
            <ac:spMk id="5" creationId="{B3765C41-A8CE-65FF-F5FC-5E5215D62901}"/>
          </ac:spMkLst>
        </pc:spChg>
        <pc:spChg chg="del mod">
          <ac:chgData name="Rathod, Tanish" userId="975b27e0-afba-473b-930a-8aec6db09902" providerId="ADAL" clId="{4ABC2FD2-6AFD-4A5F-B212-33BFD167208B}" dt="2024-03-22T11:02:16.386" v="112" actId="478"/>
          <ac:spMkLst>
            <pc:docMk/>
            <pc:sldMk cId="1513675785" sldId="358"/>
            <ac:spMk id="7" creationId="{24F05086-0702-1728-8AF0-718744330431}"/>
          </ac:spMkLst>
        </pc:spChg>
        <pc:spChg chg="del">
          <ac:chgData name="Rathod, Tanish" userId="975b27e0-afba-473b-930a-8aec6db09902" providerId="ADAL" clId="{4ABC2FD2-6AFD-4A5F-B212-33BFD167208B}" dt="2024-03-22T11:02:16.386" v="112" actId="478"/>
          <ac:spMkLst>
            <pc:docMk/>
            <pc:sldMk cId="1513675785" sldId="358"/>
            <ac:spMk id="10" creationId="{BB76F50B-1EAA-6C7A-9BA5-0D584F234939}"/>
          </ac:spMkLst>
        </pc:spChg>
        <pc:spChg chg="add del mod">
          <ac:chgData name="Rathod, Tanish" userId="975b27e0-afba-473b-930a-8aec6db09902" providerId="ADAL" clId="{4ABC2FD2-6AFD-4A5F-B212-33BFD167208B}" dt="2024-03-22T11:02:16.386" v="112" actId="478"/>
          <ac:spMkLst>
            <pc:docMk/>
            <pc:sldMk cId="1513675785" sldId="358"/>
            <ac:spMk id="11" creationId="{60D51E1D-547B-DF2B-54A0-781AF7A385D7}"/>
          </ac:spMkLst>
        </pc:spChg>
        <pc:spChg chg="add del mod">
          <ac:chgData name="Rathod, Tanish" userId="975b27e0-afba-473b-930a-8aec6db09902" providerId="ADAL" clId="{4ABC2FD2-6AFD-4A5F-B212-33BFD167208B}" dt="2024-03-22T11:01:43.696" v="104" actId="478"/>
          <ac:spMkLst>
            <pc:docMk/>
            <pc:sldMk cId="1513675785" sldId="358"/>
            <ac:spMk id="13" creationId="{86009C8B-CFFE-4E4A-8307-E7BAE445FF3E}"/>
          </ac:spMkLst>
        </pc:spChg>
        <pc:spChg chg="add del mod">
          <ac:chgData name="Rathod, Tanish" userId="975b27e0-afba-473b-930a-8aec6db09902" providerId="ADAL" clId="{4ABC2FD2-6AFD-4A5F-B212-33BFD167208B}" dt="2024-03-22T11:01:56.115" v="108" actId="478"/>
          <ac:spMkLst>
            <pc:docMk/>
            <pc:sldMk cId="1513675785" sldId="358"/>
            <ac:spMk id="15" creationId="{A2927B72-C7B3-9E73-8873-3955AA52AEFA}"/>
          </ac:spMkLst>
        </pc:spChg>
        <pc:picChg chg="add del mod">
          <ac:chgData name="Rathod, Tanish" userId="975b27e0-afba-473b-930a-8aec6db09902" providerId="ADAL" clId="{4ABC2FD2-6AFD-4A5F-B212-33BFD167208B}" dt="2024-03-22T11:02:02.942" v="110" actId="478"/>
          <ac:picMkLst>
            <pc:docMk/>
            <pc:sldMk cId="1513675785" sldId="358"/>
            <ac:picMk id="2" creationId="{7B3F3094-79A4-DA37-6DB2-3ABA5E53A48C}"/>
          </ac:picMkLst>
        </pc:picChg>
        <pc:picChg chg="del">
          <ac:chgData name="Rathod, Tanish" userId="975b27e0-afba-473b-930a-8aec6db09902" providerId="ADAL" clId="{4ABC2FD2-6AFD-4A5F-B212-33BFD167208B}" dt="2024-03-22T11:01:52.847" v="107" actId="478"/>
          <ac:picMkLst>
            <pc:docMk/>
            <pc:sldMk cId="1513675785" sldId="358"/>
            <ac:picMk id="6" creationId="{23DDEA4D-09C3-3DF7-3BE2-56EA46E6BDE1}"/>
          </ac:picMkLst>
        </pc:picChg>
        <pc:picChg chg="del">
          <ac:chgData name="Rathod, Tanish" userId="975b27e0-afba-473b-930a-8aec6db09902" providerId="ADAL" clId="{4ABC2FD2-6AFD-4A5F-B212-33BFD167208B}" dt="2024-03-22T11:01:32.743" v="99" actId="478"/>
          <ac:picMkLst>
            <pc:docMk/>
            <pc:sldMk cId="1513675785" sldId="358"/>
            <ac:picMk id="9" creationId="{F1A2D591-95EC-8C01-730B-113548EA32BE}"/>
          </ac:picMkLst>
        </pc:picChg>
        <pc:picChg chg="add del mod">
          <ac:chgData name="Rathod, Tanish" userId="975b27e0-afba-473b-930a-8aec6db09902" providerId="ADAL" clId="{4ABC2FD2-6AFD-4A5F-B212-33BFD167208B}" dt="2024-03-22T11:02:32.101" v="115" actId="478"/>
          <ac:picMkLst>
            <pc:docMk/>
            <pc:sldMk cId="1513675785" sldId="358"/>
            <ac:picMk id="16" creationId="{099818B0-D3AD-DB64-C9E9-A5B8100BA485}"/>
          </ac:picMkLst>
        </pc:picChg>
        <pc:picChg chg="add">
          <ac:chgData name="Rathod, Tanish" userId="975b27e0-afba-473b-930a-8aec6db09902" providerId="ADAL" clId="{4ABC2FD2-6AFD-4A5F-B212-33BFD167208B}" dt="2024-03-22T11:02:37.296" v="116"/>
          <ac:picMkLst>
            <pc:docMk/>
            <pc:sldMk cId="1513675785" sldId="358"/>
            <ac:picMk id="17" creationId="{5ABAD0A5-C51F-0D46-E179-46F1634F3825}"/>
          </ac:picMkLst>
        </pc:picChg>
      </pc:sldChg>
      <pc:sldChg chg="del">
        <pc:chgData name="Rathod, Tanish" userId="975b27e0-afba-473b-930a-8aec6db09902" providerId="ADAL" clId="{4ABC2FD2-6AFD-4A5F-B212-33BFD167208B}" dt="2024-03-22T11:04:44.623" v="117" actId="47"/>
        <pc:sldMkLst>
          <pc:docMk/>
          <pc:sldMk cId="3733486434" sldId="359"/>
        </pc:sldMkLst>
      </pc:sldChg>
      <pc:sldChg chg="del">
        <pc:chgData name="Rathod, Tanish" userId="975b27e0-afba-473b-930a-8aec6db09902" providerId="ADAL" clId="{4ABC2FD2-6AFD-4A5F-B212-33BFD167208B}" dt="2024-03-24T00:46:26.961" v="6166" actId="47"/>
        <pc:sldMkLst>
          <pc:docMk/>
          <pc:sldMk cId="2423005093" sldId="360"/>
        </pc:sldMkLst>
      </pc:sldChg>
      <pc:sldChg chg="del">
        <pc:chgData name="Rathod, Tanish" userId="975b27e0-afba-473b-930a-8aec6db09902" providerId="ADAL" clId="{4ABC2FD2-6AFD-4A5F-B212-33BFD167208B}" dt="2024-03-22T11:05:03.405" v="127" actId="47"/>
        <pc:sldMkLst>
          <pc:docMk/>
          <pc:sldMk cId="2228428393" sldId="366"/>
        </pc:sldMkLst>
      </pc:sldChg>
      <pc:sldChg chg="del">
        <pc:chgData name="Rathod, Tanish" userId="975b27e0-afba-473b-930a-8aec6db09902" providerId="ADAL" clId="{4ABC2FD2-6AFD-4A5F-B212-33BFD167208B}" dt="2024-03-22T11:05:03.806" v="128" actId="47"/>
        <pc:sldMkLst>
          <pc:docMk/>
          <pc:sldMk cId="3867834317" sldId="367"/>
        </pc:sldMkLst>
      </pc:sldChg>
      <pc:sldChg chg="del">
        <pc:chgData name="Rathod, Tanish" userId="975b27e0-afba-473b-930a-8aec6db09902" providerId="ADAL" clId="{4ABC2FD2-6AFD-4A5F-B212-33BFD167208B}" dt="2024-03-22T11:05:04.069" v="129" actId="47"/>
        <pc:sldMkLst>
          <pc:docMk/>
          <pc:sldMk cId="3221316271" sldId="368"/>
        </pc:sldMkLst>
      </pc:sldChg>
      <pc:sldChg chg="del">
        <pc:chgData name="Rathod, Tanish" userId="975b27e0-afba-473b-930a-8aec6db09902" providerId="ADAL" clId="{4ABC2FD2-6AFD-4A5F-B212-33BFD167208B}" dt="2024-03-22T11:05:04.438" v="130" actId="47"/>
        <pc:sldMkLst>
          <pc:docMk/>
          <pc:sldMk cId="2208228565" sldId="369"/>
        </pc:sldMkLst>
      </pc:sldChg>
      <pc:sldChg chg="del">
        <pc:chgData name="Rathod, Tanish" userId="975b27e0-afba-473b-930a-8aec6db09902" providerId="ADAL" clId="{4ABC2FD2-6AFD-4A5F-B212-33BFD167208B}" dt="2024-03-22T11:05:05.024" v="131" actId="47"/>
        <pc:sldMkLst>
          <pc:docMk/>
          <pc:sldMk cId="729344350" sldId="370"/>
        </pc:sldMkLst>
      </pc:sldChg>
      <pc:sldChg chg="del">
        <pc:chgData name="Rathod, Tanish" userId="975b27e0-afba-473b-930a-8aec6db09902" providerId="ADAL" clId="{4ABC2FD2-6AFD-4A5F-B212-33BFD167208B}" dt="2024-03-22T11:05:06.496" v="132" actId="47"/>
        <pc:sldMkLst>
          <pc:docMk/>
          <pc:sldMk cId="2497893515" sldId="371"/>
        </pc:sldMkLst>
      </pc:sldChg>
      <pc:sldChg chg="del">
        <pc:chgData name="Rathod, Tanish" userId="975b27e0-afba-473b-930a-8aec6db09902" providerId="ADAL" clId="{4ABC2FD2-6AFD-4A5F-B212-33BFD167208B}" dt="2024-03-22T21:44:22.470" v="3825" actId="47"/>
        <pc:sldMkLst>
          <pc:docMk/>
          <pc:sldMk cId="3644370577" sldId="372"/>
        </pc:sldMkLst>
      </pc:sldChg>
      <pc:sldChg chg="del">
        <pc:chgData name="Rathod, Tanish" userId="975b27e0-afba-473b-930a-8aec6db09902" providerId="ADAL" clId="{4ABC2FD2-6AFD-4A5F-B212-33BFD167208B}" dt="2024-03-24T00:45:53.650" v="6149" actId="47"/>
        <pc:sldMkLst>
          <pc:docMk/>
          <pc:sldMk cId="1123754483" sldId="373"/>
        </pc:sldMkLst>
      </pc:sldChg>
      <pc:sldChg chg="del">
        <pc:chgData name="Rathod, Tanish" userId="975b27e0-afba-473b-930a-8aec6db09902" providerId="ADAL" clId="{4ABC2FD2-6AFD-4A5F-B212-33BFD167208B}" dt="2024-03-22T11:00:27.303" v="94" actId="47"/>
        <pc:sldMkLst>
          <pc:docMk/>
          <pc:sldMk cId="1011267656" sldId="374"/>
        </pc:sldMkLst>
      </pc:sldChg>
      <pc:sldChg chg="addSp delSp modSp mod ord modTransition">
        <pc:chgData name="Rathod, Tanish" userId="975b27e0-afba-473b-930a-8aec6db09902" providerId="ADAL" clId="{4ABC2FD2-6AFD-4A5F-B212-33BFD167208B}" dt="2024-03-24T02:34:32.166" v="7638"/>
        <pc:sldMkLst>
          <pc:docMk/>
          <pc:sldMk cId="998906050" sldId="391"/>
        </pc:sldMkLst>
        <pc:spChg chg="del">
          <ac:chgData name="Rathod, Tanish" userId="975b27e0-afba-473b-930a-8aec6db09902" providerId="ADAL" clId="{4ABC2FD2-6AFD-4A5F-B212-33BFD167208B}" dt="2024-03-22T11:35:46.300" v="644" actId="478"/>
          <ac:spMkLst>
            <pc:docMk/>
            <pc:sldMk cId="998906050" sldId="391"/>
            <ac:spMk id="2" creationId="{E7796DFA-3A6A-0467-6B1F-068D8565954C}"/>
          </ac:spMkLst>
        </pc:spChg>
        <pc:spChg chg="add del mod">
          <ac:chgData name="Rathod, Tanish" userId="975b27e0-afba-473b-930a-8aec6db09902" providerId="ADAL" clId="{4ABC2FD2-6AFD-4A5F-B212-33BFD167208B}" dt="2024-03-22T11:47:03.459" v="802" actId="478"/>
          <ac:spMkLst>
            <pc:docMk/>
            <pc:sldMk cId="998906050" sldId="391"/>
            <ac:spMk id="4" creationId="{2DFF949D-BA77-B48F-7A35-7BAD9158D21E}"/>
          </ac:spMkLst>
        </pc:spChg>
        <pc:spChg chg="del">
          <ac:chgData name="Rathod, Tanish" userId="975b27e0-afba-473b-930a-8aec6db09902" providerId="ADAL" clId="{4ABC2FD2-6AFD-4A5F-B212-33BFD167208B}" dt="2024-03-22T11:35:48.189" v="645" actId="478"/>
          <ac:spMkLst>
            <pc:docMk/>
            <pc:sldMk cId="998906050" sldId="391"/>
            <ac:spMk id="5" creationId="{95BF9A7B-7797-5B28-5F96-23514DFFDA1F}"/>
          </ac:spMkLst>
        </pc:spChg>
        <pc:spChg chg="add mod">
          <ac:chgData name="Rathod, Tanish" userId="975b27e0-afba-473b-930a-8aec6db09902" providerId="ADAL" clId="{4ABC2FD2-6AFD-4A5F-B212-33BFD167208B}" dt="2024-03-22T11:47:39.855" v="810" actId="14100"/>
          <ac:spMkLst>
            <pc:docMk/>
            <pc:sldMk cId="998906050" sldId="391"/>
            <ac:spMk id="6" creationId="{94FA28B5-D8F9-D5E1-CB79-F685F2D970A0}"/>
          </ac:spMkLst>
        </pc:spChg>
        <pc:spChg chg="mod">
          <ac:chgData name="Rathod, Tanish" userId="975b27e0-afba-473b-930a-8aec6db09902" providerId="ADAL" clId="{4ABC2FD2-6AFD-4A5F-B212-33BFD167208B}" dt="2024-03-22T11:46:29.319" v="796" actId="1076"/>
          <ac:spMkLst>
            <pc:docMk/>
            <pc:sldMk cId="998906050" sldId="391"/>
            <ac:spMk id="29" creationId="{CF8DDE8E-1E82-696B-F5BD-389EF0F56717}"/>
          </ac:spMkLst>
        </pc:spChg>
        <pc:spChg chg="del">
          <ac:chgData name="Rathod, Tanish" userId="975b27e0-afba-473b-930a-8aec6db09902" providerId="ADAL" clId="{4ABC2FD2-6AFD-4A5F-B212-33BFD167208B}" dt="2024-03-22T11:35:56.610" v="646" actId="478"/>
          <ac:spMkLst>
            <pc:docMk/>
            <pc:sldMk cId="998906050" sldId="391"/>
            <ac:spMk id="44" creationId="{B235E4CB-F129-BF02-9D68-CB63E445E205}"/>
          </ac:spMkLst>
        </pc:spChg>
        <pc:spChg chg="mod">
          <ac:chgData name="Rathod, Tanish" userId="975b27e0-afba-473b-930a-8aec6db09902" providerId="ADAL" clId="{4ABC2FD2-6AFD-4A5F-B212-33BFD167208B}" dt="2024-03-22T11:45:54.069" v="793" actId="1076"/>
          <ac:spMkLst>
            <pc:docMk/>
            <pc:sldMk cId="998906050" sldId="391"/>
            <ac:spMk id="45" creationId="{7D7AB573-E3EE-389D-6C75-C0A078FF003B}"/>
          </ac:spMkLst>
        </pc:spChg>
        <pc:spChg chg="mod">
          <ac:chgData name="Rathod, Tanish" userId="975b27e0-afba-473b-930a-8aec6db09902" providerId="ADAL" clId="{4ABC2FD2-6AFD-4A5F-B212-33BFD167208B}" dt="2024-03-22T11:46:23.443" v="795" actId="1076"/>
          <ac:spMkLst>
            <pc:docMk/>
            <pc:sldMk cId="998906050" sldId="391"/>
            <ac:spMk id="46" creationId="{D10E5A42-5C5B-FCAB-C7DD-613EB960E824}"/>
          </ac:spMkLst>
        </pc:spChg>
        <pc:spChg chg="mod">
          <ac:chgData name="Rathod, Tanish" userId="975b27e0-afba-473b-930a-8aec6db09902" providerId="ADAL" clId="{4ABC2FD2-6AFD-4A5F-B212-33BFD167208B}" dt="2024-03-22T11:38:05.605" v="725" actId="1035"/>
          <ac:spMkLst>
            <pc:docMk/>
            <pc:sldMk cId="998906050" sldId="391"/>
            <ac:spMk id="47" creationId="{C9FC7FA0-8309-193C-2A27-CF2234EEC319}"/>
          </ac:spMkLst>
        </pc:spChg>
        <pc:spChg chg="mod">
          <ac:chgData name="Rathod, Tanish" userId="975b27e0-afba-473b-930a-8aec6db09902" providerId="ADAL" clId="{4ABC2FD2-6AFD-4A5F-B212-33BFD167208B}" dt="2024-03-22T11:41:52.289" v="758" actId="1076"/>
          <ac:spMkLst>
            <pc:docMk/>
            <pc:sldMk cId="998906050" sldId="391"/>
            <ac:spMk id="48" creationId="{7E0A9610-75B9-9DCF-171D-447CD9C4943D}"/>
          </ac:spMkLst>
        </pc:spChg>
        <pc:spChg chg="mod">
          <ac:chgData name="Rathod, Tanish" userId="975b27e0-afba-473b-930a-8aec6db09902" providerId="ADAL" clId="{4ABC2FD2-6AFD-4A5F-B212-33BFD167208B}" dt="2024-03-22T11:44:08.480" v="786" actId="1076"/>
          <ac:spMkLst>
            <pc:docMk/>
            <pc:sldMk cId="998906050" sldId="391"/>
            <ac:spMk id="49" creationId="{438A0A31-C765-7613-C1B3-36DB193A6908}"/>
          </ac:spMkLst>
        </pc:spChg>
        <pc:spChg chg="mod">
          <ac:chgData name="Rathod, Tanish" userId="975b27e0-afba-473b-930a-8aec6db09902" providerId="ADAL" clId="{4ABC2FD2-6AFD-4A5F-B212-33BFD167208B}" dt="2024-03-22T11:35:43.195" v="643" actId="14100"/>
          <ac:spMkLst>
            <pc:docMk/>
            <pc:sldMk cId="998906050" sldId="391"/>
            <ac:spMk id="50" creationId="{C92AD63A-6FBF-5A1E-2C84-9050E58175F9}"/>
          </ac:spMkLst>
        </pc:spChg>
        <pc:spChg chg="mod">
          <ac:chgData name="Rathod, Tanish" userId="975b27e0-afba-473b-930a-8aec6db09902" providerId="ADAL" clId="{4ABC2FD2-6AFD-4A5F-B212-33BFD167208B}" dt="2024-03-22T11:38:12.211" v="738" actId="1076"/>
          <ac:spMkLst>
            <pc:docMk/>
            <pc:sldMk cId="998906050" sldId="391"/>
            <ac:spMk id="51" creationId="{53A64EEC-424E-DE5A-784C-A3AC3517DB50}"/>
          </ac:spMkLst>
        </pc:spChg>
        <pc:spChg chg="mod">
          <ac:chgData name="Rathod, Tanish" userId="975b27e0-afba-473b-930a-8aec6db09902" providerId="ADAL" clId="{4ABC2FD2-6AFD-4A5F-B212-33BFD167208B}" dt="2024-03-22T11:39:39.404" v="753" actId="1076"/>
          <ac:spMkLst>
            <pc:docMk/>
            <pc:sldMk cId="998906050" sldId="391"/>
            <ac:spMk id="52" creationId="{2DD67F27-2377-AA00-D762-04A7754C84A3}"/>
          </ac:spMkLst>
        </pc:spChg>
        <pc:picChg chg="mod">
          <ac:chgData name="Rathod, Tanish" userId="975b27e0-afba-473b-930a-8aec6db09902" providerId="ADAL" clId="{4ABC2FD2-6AFD-4A5F-B212-33BFD167208B}" dt="2024-03-22T11:37:37.322" v="702" actId="14100"/>
          <ac:picMkLst>
            <pc:docMk/>
            <pc:sldMk cId="998906050" sldId="391"/>
            <ac:picMk id="10" creationId="{5EB32DB8-25D2-C5D1-67EB-ED2D7FC1C3DE}"/>
          </ac:picMkLst>
        </pc:picChg>
        <pc:picChg chg="mod">
          <ac:chgData name="Rathod, Tanish" userId="975b27e0-afba-473b-930a-8aec6db09902" providerId="ADAL" clId="{4ABC2FD2-6AFD-4A5F-B212-33BFD167208B}" dt="2024-03-22T11:44:25.668" v="788" actId="14826"/>
          <ac:picMkLst>
            <pc:docMk/>
            <pc:sldMk cId="998906050" sldId="391"/>
            <ac:picMk id="11" creationId="{F167C4A5-53E8-C728-7890-9B038C33A116}"/>
          </ac:picMkLst>
        </pc:picChg>
        <pc:picChg chg="mod">
          <ac:chgData name="Rathod, Tanish" userId="975b27e0-afba-473b-930a-8aec6db09902" providerId="ADAL" clId="{4ABC2FD2-6AFD-4A5F-B212-33BFD167208B}" dt="2024-03-22T11:44:37.922" v="789" actId="14826"/>
          <ac:picMkLst>
            <pc:docMk/>
            <pc:sldMk cId="998906050" sldId="391"/>
            <ac:picMk id="12" creationId="{FCBB9EC8-3B49-C308-E075-619E1067AC02}"/>
          </ac:picMkLst>
        </pc:picChg>
      </pc:sldChg>
      <pc:sldChg chg="addSp delSp modSp add del mod ord modTransition setBg modClrScheme modAnim chgLayout">
        <pc:chgData name="Rathod, Tanish" userId="975b27e0-afba-473b-930a-8aec6db09902" providerId="ADAL" clId="{4ABC2FD2-6AFD-4A5F-B212-33BFD167208B}" dt="2024-03-26T16:17:19.735" v="8233" actId="1035"/>
        <pc:sldMkLst>
          <pc:docMk/>
          <pc:sldMk cId="1290497361" sldId="393"/>
        </pc:sldMkLst>
        <pc:spChg chg="del mod">
          <ac:chgData name="Rathod, Tanish" userId="975b27e0-afba-473b-930a-8aec6db09902" providerId="ADAL" clId="{4ABC2FD2-6AFD-4A5F-B212-33BFD167208B}" dt="2024-03-23T23:59:30.822" v="5191" actId="478"/>
          <ac:spMkLst>
            <pc:docMk/>
            <pc:sldMk cId="1290497361" sldId="393"/>
            <ac:spMk id="2" creationId="{D501012A-992E-96EE-42A6-A1734D7F811B}"/>
          </ac:spMkLst>
        </pc:spChg>
        <pc:spChg chg="add del mod">
          <ac:chgData name="Rathod, Tanish" userId="975b27e0-afba-473b-930a-8aec6db09902" providerId="ADAL" clId="{4ABC2FD2-6AFD-4A5F-B212-33BFD167208B}" dt="2024-03-26T16:14:35.226" v="8193" actId="478"/>
          <ac:spMkLst>
            <pc:docMk/>
            <pc:sldMk cId="1290497361" sldId="393"/>
            <ac:spMk id="4" creationId="{2CBF7CA0-6339-A9FF-5743-9A55D739312E}"/>
          </ac:spMkLst>
        </pc:spChg>
        <pc:spChg chg="add del mod">
          <ac:chgData name="Rathod, Tanish" userId="975b27e0-afba-473b-930a-8aec6db09902" providerId="ADAL" clId="{4ABC2FD2-6AFD-4A5F-B212-33BFD167208B}" dt="2024-03-23T23:48:28.801" v="4999" actId="478"/>
          <ac:spMkLst>
            <pc:docMk/>
            <pc:sldMk cId="1290497361" sldId="393"/>
            <ac:spMk id="5" creationId="{89022C7A-2B48-3E71-22E6-C1272B475A18}"/>
          </ac:spMkLst>
        </pc:spChg>
        <pc:spChg chg="del">
          <ac:chgData name="Rathod, Tanish" userId="975b27e0-afba-473b-930a-8aec6db09902" providerId="ADAL" clId="{4ABC2FD2-6AFD-4A5F-B212-33BFD167208B}" dt="2024-03-23T23:59:26.473" v="5189" actId="478"/>
          <ac:spMkLst>
            <pc:docMk/>
            <pc:sldMk cId="1290497361" sldId="393"/>
            <ac:spMk id="7" creationId="{2F72F1E3-F712-B584-2B9C-7261EADB78AB}"/>
          </ac:spMkLst>
        </pc:spChg>
        <pc:spChg chg="add del mod">
          <ac:chgData name="Rathod, Tanish" userId="975b27e0-afba-473b-930a-8aec6db09902" providerId="ADAL" clId="{4ABC2FD2-6AFD-4A5F-B212-33BFD167208B}" dt="2024-03-23T23:48:36.919" v="5002" actId="478"/>
          <ac:spMkLst>
            <pc:docMk/>
            <pc:sldMk cId="1290497361" sldId="393"/>
            <ac:spMk id="9" creationId="{D1918A44-E4AB-ADED-EC1C-534BC70196F3}"/>
          </ac:spMkLst>
        </pc:spChg>
        <pc:spChg chg="add mod ord">
          <ac:chgData name="Rathod, Tanish" userId="975b27e0-afba-473b-930a-8aec6db09902" providerId="ADAL" clId="{4ABC2FD2-6AFD-4A5F-B212-33BFD167208B}" dt="2024-03-26T16:14:47.765" v="8194" actId="14100"/>
          <ac:spMkLst>
            <pc:docMk/>
            <pc:sldMk cId="1290497361" sldId="393"/>
            <ac:spMk id="11" creationId="{E7C857FF-41B0-BC4C-CD7B-5C1C95297E19}"/>
          </ac:spMkLst>
        </pc:spChg>
        <pc:spChg chg="add mod">
          <ac:chgData name="Rathod, Tanish" userId="975b27e0-afba-473b-930a-8aec6db09902" providerId="ADAL" clId="{4ABC2FD2-6AFD-4A5F-B212-33BFD167208B}" dt="2024-03-24T00:10:19.421" v="5419" actId="207"/>
          <ac:spMkLst>
            <pc:docMk/>
            <pc:sldMk cId="1290497361" sldId="393"/>
            <ac:spMk id="15" creationId="{3A5434C6-45A4-2519-402E-2ACC12691337}"/>
          </ac:spMkLst>
        </pc:spChg>
        <pc:spChg chg="add del mod">
          <ac:chgData name="Rathod, Tanish" userId="975b27e0-afba-473b-930a-8aec6db09902" providerId="ADAL" clId="{4ABC2FD2-6AFD-4A5F-B212-33BFD167208B}" dt="2024-03-23T23:56:27.041" v="5047" actId="478"/>
          <ac:spMkLst>
            <pc:docMk/>
            <pc:sldMk cId="1290497361" sldId="393"/>
            <ac:spMk id="17" creationId="{C4FAD7DB-A385-C22C-852C-8DD993348EB1}"/>
          </ac:spMkLst>
        </pc:spChg>
        <pc:spChg chg="mod">
          <ac:chgData name="Rathod, Tanish" userId="975b27e0-afba-473b-930a-8aec6db09902" providerId="ADAL" clId="{4ABC2FD2-6AFD-4A5F-B212-33BFD167208B}" dt="2024-03-24T00:09:47.049" v="5416" actId="207"/>
          <ac:spMkLst>
            <pc:docMk/>
            <pc:sldMk cId="1290497361" sldId="393"/>
            <ac:spMk id="21" creationId="{E1C7545A-89E2-BCD5-CA72-B5B66D821A50}"/>
          </ac:spMkLst>
        </pc:spChg>
        <pc:spChg chg="del mod">
          <ac:chgData name="Rathod, Tanish" userId="975b27e0-afba-473b-930a-8aec6db09902" providerId="ADAL" clId="{4ABC2FD2-6AFD-4A5F-B212-33BFD167208B}" dt="2024-03-23T23:48:24.199" v="4998" actId="478"/>
          <ac:spMkLst>
            <pc:docMk/>
            <pc:sldMk cId="1290497361" sldId="393"/>
            <ac:spMk id="22" creationId="{30BFA6E8-7786-0399-F041-A3C0630C105E}"/>
          </ac:spMkLst>
        </pc:spChg>
        <pc:spChg chg="del mod">
          <ac:chgData name="Rathod, Tanish" userId="975b27e0-afba-473b-930a-8aec6db09902" providerId="ADAL" clId="{4ABC2FD2-6AFD-4A5F-B212-33BFD167208B}" dt="2024-03-23T23:48:33.134" v="5000" actId="478"/>
          <ac:spMkLst>
            <pc:docMk/>
            <pc:sldMk cId="1290497361" sldId="393"/>
            <ac:spMk id="24" creationId="{64CFBA57-63A6-A9D3-4CF9-C57179F9FBFF}"/>
          </ac:spMkLst>
        </pc:spChg>
        <pc:spChg chg="del mod ord">
          <ac:chgData name="Rathod, Tanish" userId="975b27e0-afba-473b-930a-8aec6db09902" providerId="ADAL" clId="{4ABC2FD2-6AFD-4A5F-B212-33BFD167208B}" dt="2024-03-26T16:14:32.528" v="8192" actId="478"/>
          <ac:spMkLst>
            <pc:docMk/>
            <pc:sldMk cId="1290497361" sldId="393"/>
            <ac:spMk id="27" creationId="{F8276105-0DD6-2A1D-85DC-64AC5945C0F1}"/>
          </ac:spMkLst>
        </pc:spChg>
        <pc:spChg chg="mod ord">
          <ac:chgData name="Rathod, Tanish" userId="975b27e0-afba-473b-930a-8aec6db09902" providerId="ADAL" clId="{4ABC2FD2-6AFD-4A5F-B212-33BFD167208B}" dt="2024-03-26T16:14:30.477" v="8191" actId="700"/>
          <ac:spMkLst>
            <pc:docMk/>
            <pc:sldMk cId="1290497361" sldId="393"/>
            <ac:spMk id="28" creationId="{179ACD55-FE29-D681-EE6E-4DA768B1BEEF}"/>
          </ac:spMkLst>
        </pc:spChg>
        <pc:spChg chg="add del mod ord">
          <ac:chgData name="Rathod, Tanish" userId="975b27e0-afba-473b-930a-8aec6db09902" providerId="ADAL" clId="{4ABC2FD2-6AFD-4A5F-B212-33BFD167208B}" dt="2024-03-26T16:14:30.477" v="8191" actId="700"/>
          <ac:spMkLst>
            <pc:docMk/>
            <pc:sldMk cId="1290497361" sldId="393"/>
            <ac:spMk id="29" creationId="{42D696FF-E417-9FEB-D3BC-27FD5D4D2482}"/>
          </ac:spMkLst>
        </pc:spChg>
        <pc:spChg chg="mod ord">
          <ac:chgData name="Rathod, Tanish" userId="975b27e0-afba-473b-930a-8aec6db09902" providerId="ADAL" clId="{4ABC2FD2-6AFD-4A5F-B212-33BFD167208B}" dt="2024-03-26T16:14:30.477" v="8191" actId="700"/>
          <ac:spMkLst>
            <pc:docMk/>
            <pc:sldMk cId="1290497361" sldId="393"/>
            <ac:spMk id="30" creationId="{DA0D9F7B-492D-FAAA-4C52-C51067CCB9FA}"/>
          </ac:spMkLst>
        </pc:spChg>
        <pc:spChg chg="mod">
          <ac:chgData name="Rathod, Tanish" userId="975b27e0-afba-473b-930a-8aec6db09902" providerId="ADAL" clId="{4ABC2FD2-6AFD-4A5F-B212-33BFD167208B}" dt="2024-03-24T00:09:50.828" v="5417" actId="207"/>
          <ac:spMkLst>
            <pc:docMk/>
            <pc:sldMk cId="1290497361" sldId="393"/>
            <ac:spMk id="31" creationId="{07F39DE6-46F9-38EB-EAD3-64D808871146}"/>
          </ac:spMkLst>
        </pc:spChg>
        <pc:spChg chg="mod">
          <ac:chgData name="Rathod, Tanish" userId="975b27e0-afba-473b-930a-8aec6db09902" providerId="ADAL" clId="{4ABC2FD2-6AFD-4A5F-B212-33BFD167208B}" dt="2024-03-24T00:09:31.630" v="5415" actId="207"/>
          <ac:spMkLst>
            <pc:docMk/>
            <pc:sldMk cId="1290497361" sldId="393"/>
            <ac:spMk id="35" creationId="{E4A57E8D-CC68-24E1-DD24-A3B687B88603}"/>
          </ac:spMkLst>
        </pc:spChg>
        <pc:spChg chg="add del mod">
          <ac:chgData name="Rathod, Tanish" userId="975b27e0-afba-473b-930a-8aec6db09902" providerId="ADAL" clId="{4ABC2FD2-6AFD-4A5F-B212-33BFD167208B}" dt="2024-03-24T00:05:28.566" v="5241" actId="478"/>
          <ac:spMkLst>
            <pc:docMk/>
            <pc:sldMk cId="1290497361" sldId="393"/>
            <ac:spMk id="36" creationId="{765FDA10-B6C3-9A43-8366-0F2D89382D9E}"/>
          </ac:spMkLst>
        </pc:spChg>
        <pc:spChg chg="mod ord">
          <ac:chgData name="Rathod, Tanish" userId="975b27e0-afba-473b-930a-8aec6db09902" providerId="ADAL" clId="{4ABC2FD2-6AFD-4A5F-B212-33BFD167208B}" dt="2024-03-26T16:14:30.477" v="8191" actId="700"/>
          <ac:spMkLst>
            <pc:docMk/>
            <pc:sldMk cId="1290497361" sldId="393"/>
            <ac:spMk id="63" creationId="{477A508E-7FC3-3595-92C0-2F28DDBC0443}"/>
          </ac:spMkLst>
        </pc:spChg>
        <pc:spChg chg="del mod">
          <ac:chgData name="Rathod, Tanish" userId="975b27e0-afba-473b-930a-8aec6db09902" providerId="ADAL" clId="{4ABC2FD2-6AFD-4A5F-B212-33BFD167208B}" dt="2024-03-23T23:56:24.043" v="5046" actId="478"/>
          <ac:spMkLst>
            <pc:docMk/>
            <pc:sldMk cId="1290497361" sldId="393"/>
            <ac:spMk id="65" creationId="{AC541CC2-2858-5F2B-C909-1F371BB51D05}"/>
          </ac:spMkLst>
        </pc:spChg>
        <pc:spChg chg="del mod">
          <ac:chgData name="Rathod, Tanish" userId="975b27e0-afba-473b-930a-8aec6db09902" providerId="ADAL" clId="{4ABC2FD2-6AFD-4A5F-B212-33BFD167208B}" dt="2024-03-23T23:56:29.454" v="5048" actId="478"/>
          <ac:spMkLst>
            <pc:docMk/>
            <pc:sldMk cId="1290497361" sldId="393"/>
            <ac:spMk id="66" creationId="{BAD97400-8B6F-ACDD-8267-2F5000926166}"/>
          </ac:spMkLst>
        </pc:spChg>
        <pc:grpChg chg="add mod">
          <ac:chgData name="Rathod, Tanish" userId="975b27e0-afba-473b-930a-8aec6db09902" providerId="ADAL" clId="{4ABC2FD2-6AFD-4A5F-B212-33BFD167208B}" dt="2024-03-26T16:15:02.853" v="8195" actId="1076"/>
          <ac:grpSpMkLst>
            <pc:docMk/>
            <pc:sldMk cId="1290497361" sldId="393"/>
            <ac:grpSpMk id="18" creationId="{764EDB77-94BA-3ABB-C35D-CBAE406903A8}"/>
          </ac:grpSpMkLst>
        </pc:grpChg>
        <pc:grpChg chg="add mod">
          <ac:chgData name="Rathod, Tanish" userId="975b27e0-afba-473b-930a-8aec6db09902" providerId="ADAL" clId="{4ABC2FD2-6AFD-4A5F-B212-33BFD167208B}" dt="2024-03-26T16:15:02.853" v="8195" actId="1076"/>
          <ac:grpSpMkLst>
            <pc:docMk/>
            <pc:sldMk cId="1290497361" sldId="393"/>
            <ac:grpSpMk id="23" creationId="{7BCCE238-D5F9-22D1-119C-409BC015DE5A}"/>
          </ac:grpSpMkLst>
        </pc:grpChg>
        <pc:grpChg chg="add mod">
          <ac:chgData name="Rathod, Tanish" userId="975b27e0-afba-473b-930a-8aec6db09902" providerId="ADAL" clId="{4ABC2FD2-6AFD-4A5F-B212-33BFD167208B}" dt="2024-03-26T16:15:02.853" v="8195" actId="1076"/>
          <ac:grpSpMkLst>
            <pc:docMk/>
            <pc:sldMk cId="1290497361" sldId="393"/>
            <ac:grpSpMk id="32" creationId="{1831C861-2B30-DB29-532E-26B1D1A56895}"/>
          </ac:grpSpMkLst>
        </pc:grpChg>
        <pc:picChg chg="mod ord">
          <ac:chgData name="Rathod, Tanish" userId="975b27e0-afba-473b-930a-8aec6db09902" providerId="ADAL" clId="{4ABC2FD2-6AFD-4A5F-B212-33BFD167208B}" dt="2024-03-26T16:14:30.477" v="8191" actId="700"/>
          <ac:picMkLst>
            <pc:docMk/>
            <pc:sldMk cId="1290497361" sldId="393"/>
            <ac:picMk id="6" creationId="{A8F05988-F5C4-E1C2-D663-EA71B5BDF69D}"/>
          </ac:picMkLst>
        </pc:picChg>
        <pc:picChg chg="add del mod">
          <ac:chgData name="Rathod, Tanish" userId="975b27e0-afba-473b-930a-8aec6db09902" providerId="ADAL" clId="{4ABC2FD2-6AFD-4A5F-B212-33BFD167208B}" dt="2024-03-24T00:06:18.550" v="5256" actId="478"/>
          <ac:picMkLst>
            <pc:docMk/>
            <pc:sldMk cId="1290497361" sldId="393"/>
            <ac:picMk id="10" creationId="{23E470DE-A430-7E34-F83D-C32B5D38EDB3}"/>
          </ac:picMkLst>
        </pc:picChg>
        <pc:picChg chg="add mod">
          <ac:chgData name="Rathod, Tanish" userId="975b27e0-afba-473b-930a-8aec6db09902" providerId="ADAL" clId="{4ABC2FD2-6AFD-4A5F-B212-33BFD167208B}" dt="2024-03-26T16:15:54.864" v="8213" actId="1076"/>
          <ac:picMkLst>
            <pc:docMk/>
            <pc:sldMk cId="1290497361" sldId="393"/>
            <ac:picMk id="12" creationId="{617530B1-89DF-AA4C-04A2-6DF81FD67412}"/>
          </ac:picMkLst>
        </pc:picChg>
        <pc:picChg chg="add mod">
          <ac:chgData name="Rathod, Tanish" userId="975b27e0-afba-473b-930a-8aec6db09902" providerId="ADAL" clId="{4ABC2FD2-6AFD-4A5F-B212-33BFD167208B}" dt="2024-03-26T16:15:50.353" v="8211" actId="1076"/>
          <ac:picMkLst>
            <pc:docMk/>
            <pc:sldMk cId="1290497361" sldId="393"/>
            <ac:picMk id="13" creationId="{B7F36AC5-2C70-907E-ADFB-69AC712CF688}"/>
          </ac:picMkLst>
        </pc:picChg>
        <pc:picChg chg="add mod">
          <ac:chgData name="Rathod, Tanish" userId="975b27e0-afba-473b-930a-8aec6db09902" providerId="ADAL" clId="{4ABC2FD2-6AFD-4A5F-B212-33BFD167208B}" dt="2024-03-26T16:15:57.545" v="8214" actId="1076"/>
          <ac:picMkLst>
            <pc:docMk/>
            <pc:sldMk cId="1290497361" sldId="393"/>
            <ac:picMk id="14" creationId="{484E5D1F-CE00-573E-CB57-2E7DB3951328}"/>
          </ac:picMkLst>
        </pc:picChg>
        <pc:picChg chg="mod">
          <ac:chgData name="Rathod, Tanish" userId="975b27e0-afba-473b-930a-8aec6db09902" providerId="ADAL" clId="{4ABC2FD2-6AFD-4A5F-B212-33BFD167208B}" dt="2024-03-24T00:08:31.159" v="5410"/>
          <ac:picMkLst>
            <pc:docMk/>
            <pc:sldMk cId="1290497361" sldId="393"/>
            <ac:picMk id="19" creationId="{8317579A-412D-2611-45B5-770AC1FCBCE1}"/>
          </ac:picMkLst>
        </pc:picChg>
        <pc:picChg chg="mod">
          <ac:chgData name="Rathod, Tanish" userId="975b27e0-afba-473b-930a-8aec6db09902" providerId="ADAL" clId="{4ABC2FD2-6AFD-4A5F-B212-33BFD167208B}" dt="2024-03-24T00:08:37.349" v="5411"/>
          <ac:picMkLst>
            <pc:docMk/>
            <pc:sldMk cId="1290497361" sldId="393"/>
            <ac:picMk id="25" creationId="{20B6E1CB-3C0A-97BF-1A45-84AA8CE67C9F}"/>
          </ac:picMkLst>
        </pc:picChg>
        <pc:picChg chg="mod">
          <ac:chgData name="Rathod, Tanish" userId="975b27e0-afba-473b-930a-8aec6db09902" providerId="ADAL" clId="{4ABC2FD2-6AFD-4A5F-B212-33BFD167208B}" dt="2024-03-24T00:08:20.952" v="5409"/>
          <ac:picMkLst>
            <pc:docMk/>
            <pc:sldMk cId="1290497361" sldId="393"/>
            <ac:picMk id="33" creationId="{9EFD053A-149F-0579-DE14-00D789AB84FA}"/>
          </ac:picMkLst>
        </pc:picChg>
        <pc:picChg chg="add del mod ord">
          <ac:chgData name="Rathod, Tanish" userId="975b27e0-afba-473b-930a-8aec6db09902" providerId="ADAL" clId="{4ABC2FD2-6AFD-4A5F-B212-33BFD167208B}" dt="2024-03-26T16:17:19.735" v="8233" actId="1035"/>
          <ac:picMkLst>
            <pc:docMk/>
            <pc:sldMk cId="1290497361" sldId="393"/>
            <ac:picMk id="37" creationId="{7B9F02FC-92FF-2028-C3D5-2627C4478EC3}"/>
          </ac:picMkLst>
        </pc:picChg>
        <pc:cxnChg chg="mod">
          <ac:chgData name="Rathod, Tanish" userId="975b27e0-afba-473b-930a-8aec6db09902" providerId="ADAL" clId="{4ABC2FD2-6AFD-4A5F-B212-33BFD167208B}" dt="2024-03-24T00:09:01.858" v="5413" actId="692"/>
          <ac:cxnSpMkLst>
            <pc:docMk/>
            <pc:sldMk cId="1290497361" sldId="393"/>
            <ac:cxnSpMk id="20" creationId="{5BF9AC21-F84E-1484-D545-C2EF2A4C3939}"/>
          </ac:cxnSpMkLst>
        </pc:cxnChg>
        <pc:cxnChg chg="mod">
          <ac:chgData name="Rathod, Tanish" userId="975b27e0-afba-473b-930a-8aec6db09902" providerId="ADAL" clId="{4ABC2FD2-6AFD-4A5F-B212-33BFD167208B}" dt="2024-03-24T00:09:10.921" v="5414" actId="692"/>
          <ac:cxnSpMkLst>
            <pc:docMk/>
            <pc:sldMk cId="1290497361" sldId="393"/>
            <ac:cxnSpMk id="26" creationId="{49BF89DD-CD09-88FF-E6D1-A7F2AEA041CC}"/>
          </ac:cxnSpMkLst>
        </pc:cxnChg>
        <pc:cxnChg chg="mod">
          <ac:chgData name="Rathod, Tanish" userId="975b27e0-afba-473b-930a-8aec6db09902" providerId="ADAL" clId="{4ABC2FD2-6AFD-4A5F-B212-33BFD167208B}" dt="2024-03-24T00:08:51.236" v="5412" actId="692"/>
          <ac:cxnSpMkLst>
            <pc:docMk/>
            <pc:sldMk cId="1290497361" sldId="393"/>
            <ac:cxnSpMk id="34" creationId="{F1FEADB7-8162-78F5-8C7F-D941AA6094CC}"/>
          </ac:cxnSpMkLst>
        </pc:cxnChg>
      </pc:sldChg>
      <pc:sldChg chg="addSp delSp modSp del mod ord modClrScheme chgLayout">
        <pc:chgData name="Rathod, Tanish" userId="975b27e0-afba-473b-930a-8aec6db09902" providerId="ADAL" clId="{4ABC2FD2-6AFD-4A5F-B212-33BFD167208B}" dt="2024-03-22T21:19:47.867" v="3227" actId="47"/>
        <pc:sldMkLst>
          <pc:docMk/>
          <pc:sldMk cId="2961859827" sldId="395"/>
        </pc:sldMkLst>
        <pc:spChg chg="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5" creationId="{4A74CB2B-B6EA-2EB0-70D5-3F07AF9B4F58}"/>
          </ac:spMkLst>
        </pc:spChg>
        <pc:spChg chg="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6" creationId="{8E53A2A3-4A9A-26E7-A6F9-4A7E55332431}"/>
          </ac:spMkLst>
        </pc:spChg>
        <pc:spChg chg="add del 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7" creationId="{E5ACC026-D712-1D89-91B6-8B7BB3B87B4C}"/>
          </ac:spMkLst>
        </pc:spChg>
        <pc:spChg chg="add del 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8" creationId="{6E98A5CA-7268-86D8-E9FB-F3207FD8003A}"/>
          </ac:spMkLst>
        </pc:spChg>
        <pc:spChg chg="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9" creationId="{9FA37595-1F8A-471B-30E8-35A5913BFA3B}"/>
          </ac:spMkLst>
        </pc:spChg>
        <pc:spChg chg="add del 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0" creationId="{E403A229-1FCD-E852-4587-ABEFCDA8B212}"/>
          </ac:spMkLst>
        </pc:spChg>
        <pc:spChg chg="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17" creationId="{E3331A68-AB03-56DE-0C19-EDA73C42E10E}"/>
          </ac:spMkLst>
        </pc:spChg>
        <pc:spChg chg="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21" creationId="{1CEF85D5-0EDD-7FE7-199C-EF00CF251400}"/>
          </ac:spMkLst>
        </pc:spChg>
        <pc:spChg chg="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23" creationId="{61B2A5D4-06D9-9613-5E64-0ED5451280A4}"/>
          </ac:spMkLst>
        </pc:spChg>
        <pc:spChg chg="add del 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55" creationId="{C0C6FE75-3C75-281D-C3AD-81A007C9366B}"/>
          </ac:spMkLst>
        </pc:spChg>
        <pc:spChg chg="add del 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56" creationId="{6C27FB5E-932D-8165-F508-A202672C3733}"/>
          </ac:spMkLst>
        </pc:spChg>
        <pc:spChg chg="add del 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57" creationId="{6B4DE06A-2B3B-01AA-CAFE-8E31CC19129E}"/>
          </ac:spMkLst>
        </pc:spChg>
        <pc:spChg chg="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58" creationId="{C95D167B-294F-16B1-97E3-AD18A46D5F68}"/>
          </ac:spMkLst>
        </pc:spChg>
        <pc:spChg chg="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59" creationId="{B09B98CD-908F-8654-C189-A3F97A4F3618}"/>
          </ac:spMkLst>
        </pc:spChg>
        <pc:spChg chg="add del 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60" creationId="{9E517ED8-A470-BB7C-7AE1-10FBEDADC706}"/>
          </ac:spMkLst>
        </pc:spChg>
        <pc:spChg chg="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61" creationId="{AF6F3EC8-F35F-1323-1D76-719FD2E25004}"/>
          </ac:spMkLst>
        </pc:spChg>
        <pc:spChg chg="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62" creationId="{178C3F88-5EE0-97C5-2BBB-48D2594563D6}"/>
          </ac:spMkLst>
        </pc:spChg>
        <pc:spChg chg="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63" creationId="{033B1437-224E-E822-43E5-810FF28FD6A6}"/>
          </ac:spMkLst>
        </pc:spChg>
        <pc:spChg chg="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83" creationId="{1E7C9BF1-796F-F5E0-E44B-6C7F1546C409}"/>
          </ac:spMkLst>
        </pc:spChg>
        <pc:spChg chg="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84" creationId="{3991D07B-C7BD-7DD4-DF34-6E24941CD64D}"/>
          </ac:spMkLst>
        </pc:spChg>
        <pc:spChg chg="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85" creationId="{FB95478D-1935-D8DF-564F-9743E4D57415}"/>
          </ac:spMkLst>
        </pc:spChg>
        <pc:spChg chg="mod ord">
          <ac:chgData name="Rathod, Tanish" userId="975b27e0-afba-473b-930a-8aec6db09902" providerId="ADAL" clId="{4ABC2FD2-6AFD-4A5F-B212-33BFD167208B}" dt="2024-03-22T21:19:41.185" v="3226" actId="700"/>
          <ac:spMkLst>
            <pc:docMk/>
            <pc:sldMk cId="2961859827" sldId="395"/>
            <ac:spMk id="186" creationId="{B6A6D3C4-21AC-76C5-48C9-2FC9CAC2093D}"/>
          </ac:spMkLst>
        </pc:spChg>
        <pc:picChg chg="mod ord">
          <ac:chgData name="Rathod, Tanish" userId="975b27e0-afba-473b-930a-8aec6db09902" providerId="ADAL" clId="{4ABC2FD2-6AFD-4A5F-B212-33BFD167208B}" dt="2024-03-22T21:19:41.185" v="3226" actId="700"/>
          <ac:picMkLst>
            <pc:docMk/>
            <pc:sldMk cId="2961859827" sldId="395"/>
            <ac:picMk id="104" creationId="{C02A26EC-0EEE-709C-61C8-BA339F88B8CE}"/>
          </ac:picMkLst>
        </pc:picChg>
      </pc:sldChg>
      <pc:sldChg chg="addSp delSp modSp mod ord modTransition">
        <pc:chgData name="Rathod, Tanish" userId="975b27e0-afba-473b-930a-8aec6db09902" providerId="ADAL" clId="{4ABC2FD2-6AFD-4A5F-B212-33BFD167208B}" dt="2024-03-24T02:35:19.884" v="7640"/>
        <pc:sldMkLst>
          <pc:docMk/>
          <pc:sldMk cId="3279964351" sldId="396"/>
        </pc:sldMkLst>
        <pc:spChg chg="del">
          <ac:chgData name="Rathod, Tanish" userId="975b27e0-afba-473b-930a-8aec6db09902" providerId="ADAL" clId="{4ABC2FD2-6AFD-4A5F-B212-33BFD167208B}" dt="2024-03-22T17:04:02.617" v="1827" actId="478"/>
          <ac:spMkLst>
            <pc:docMk/>
            <pc:sldMk cId="3279964351" sldId="396"/>
            <ac:spMk id="2" creationId="{AB0DCC81-B508-AA91-2E04-C4D3183278AC}"/>
          </ac:spMkLst>
        </pc:spChg>
        <pc:spChg chg="del">
          <ac:chgData name="Rathod, Tanish" userId="975b27e0-afba-473b-930a-8aec6db09902" providerId="ADAL" clId="{4ABC2FD2-6AFD-4A5F-B212-33BFD167208B}" dt="2024-03-22T17:04:01.328" v="1826" actId="478"/>
          <ac:spMkLst>
            <pc:docMk/>
            <pc:sldMk cId="3279964351" sldId="396"/>
            <ac:spMk id="3" creationId="{C3D9EF79-6B84-FCDA-BB48-5ACC8AACFD9E}"/>
          </ac:spMkLst>
        </pc:spChg>
        <pc:spChg chg="del mod">
          <ac:chgData name="Rathod, Tanish" userId="975b27e0-afba-473b-930a-8aec6db09902" providerId="ADAL" clId="{4ABC2FD2-6AFD-4A5F-B212-33BFD167208B}" dt="2024-03-22T17:03:35.554" v="1817" actId="478"/>
          <ac:spMkLst>
            <pc:docMk/>
            <pc:sldMk cId="3279964351" sldId="396"/>
            <ac:spMk id="4" creationId="{FCE7C97E-13AC-DA96-73C8-824EFA9BB0FB}"/>
          </ac:spMkLst>
        </pc:spChg>
        <pc:spChg chg="del mod">
          <ac:chgData name="Rathod, Tanish" userId="975b27e0-afba-473b-930a-8aec6db09902" providerId="ADAL" clId="{4ABC2FD2-6AFD-4A5F-B212-33BFD167208B}" dt="2024-03-22T17:03:33.849" v="1816" actId="478"/>
          <ac:spMkLst>
            <pc:docMk/>
            <pc:sldMk cId="3279964351" sldId="396"/>
            <ac:spMk id="5" creationId="{7479933B-0A57-685E-D9AF-F84F8856C367}"/>
          </ac:spMkLst>
        </pc:spChg>
        <pc:spChg chg="del">
          <ac:chgData name="Rathod, Tanish" userId="975b27e0-afba-473b-930a-8aec6db09902" providerId="ADAL" clId="{4ABC2FD2-6AFD-4A5F-B212-33BFD167208B}" dt="2024-03-22T17:03:38.363" v="1818" actId="478"/>
          <ac:spMkLst>
            <pc:docMk/>
            <pc:sldMk cId="3279964351" sldId="396"/>
            <ac:spMk id="6" creationId="{A50ED22F-DB3C-6B6A-3AE7-56B418C49864}"/>
          </ac:spMkLst>
        </pc:spChg>
        <pc:spChg chg="del">
          <ac:chgData name="Rathod, Tanish" userId="975b27e0-afba-473b-930a-8aec6db09902" providerId="ADAL" clId="{4ABC2FD2-6AFD-4A5F-B212-33BFD167208B}" dt="2024-03-22T17:03:48.087" v="1821" actId="478"/>
          <ac:spMkLst>
            <pc:docMk/>
            <pc:sldMk cId="3279964351" sldId="396"/>
            <ac:spMk id="7" creationId="{B290AFAB-BC06-49A2-4CD3-F9A0383A9F17}"/>
          </ac:spMkLst>
        </pc:spChg>
        <pc:spChg chg="del">
          <ac:chgData name="Rathod, Tanish" userId="975b27e0-afba-473b-930a-8aec6db09902" providerId="ADAL" clId="{4ABC2FD2-6AFD-4A5F-B212-33BFD167208B}" dt="2024-03-22T17:03:41.405" v="1819" actId="478"/>
          <ac:spMkLst>
            <pc:docMk/>
            <pc:sldMk cId="3279964351" sldId="396"/>
            <ac:spMk id="8" creationId="{CE878AB5-1058-6696-84AB-B3B469071C2F}"/>
          </ac:spMkLst>
        </pc:spChg>
        <pc:spChg chg="mod">
          <ac:chgData name="Rathod, Tanish" userId="975b27e0-afba-473b-930a-8aec6db09902" providerId="ADAL" clId="{4ABC2FD2-6AFD-4A5F-B212-33BFD167208B}" dt="2024-03-22T17:02:21.685" v="1810"/>
          <ac:spMkLst>
            <pc:docMk/>
            <pc:sldMk cId="3279964351" sldId="396"/>
            <ac:spMk id="9" creationId="{6EA94D3B-AA51-8E58-DA50-884B1C9431D5}"/>
          </ac:spMkLst>
        </pc:spChg>
        <pc:spChg chg="del mod">
          <ac:chgData name="Rathod, Tanish" userId="975b27e0-afba-473b-930a-8aec6db09902" providerId="ADAL" clId="{4ABC2FD2-6AFD-4A5F-B212-33BFD167208B}" dt="2024-03-22T17:02:25.656" v="1812" actId="478"/>
          <ac:spMkLst>
            <pc:docMk/>
            <pc:sldMk cId="3279964351" sldId="396"/>
            <ac:spMk id="10" creationId="{D4A6F0DE-4EEF-2E9D-D011-583D2BED2120}"/>
          </ac:spMkLst>
        </pc:spChg>
        <pc:spChg chg="del">
          <ac:chgData name="Rathod, Tanish" userId="975b27e0-afba-473b-930a-8aec6db09902" providerId="ADAL" clId="{4ABC2FD2-6AFD-4A5F-B212-33BFD167208B}" dt="2024-03-22T17:03:46.878" v="1820" actId="478"/>
          <ac:spMkLst>
            <pc:docMk/>
            <pc:sldMk cId="3279964351" sldId="396"/>
            <ac:spMk id="11" creationId="{00D10501-3AEA-8B66-FB4B-9517126FA294}"/>
          </ac:spMkLst>
        </pc:spChg>
        <pc:spChg chg="del">
          <ac:chgData name="Rathod, Tanish" userId="975b27e0-afba-473b-930a-8aec6db09902" providerId="ADAL" clId="{4ABC2FD2-6AFD-4A5F-B212-33BFD167208B}" dt="2024-03-22T17:03:54.442" v="1825" actId="478"/>
          <ac:spMkLst>
            <pc:docMk/>
            <pc:sldMk cId="3279964351" sldId="396"/>
            <ac:spMk id="12" creationId="{A2CE67A6-230F-1D36-BF81-6167F4417B8E}"/>
          </ac:spMkLst>
        </pc:spChg>
        <pc:spChg chg="del">
          <ac:chgData name="Rathod, Tanish" userId="975b27e0-afba-473b-930a-8aec6db09902" providerId="ADAL" clId="{4ABC2FD2-6AFD-4A5F-B212-33BFD167208B}" dt="2024-03-22T17:03:49.298" v="1822" actId="478"/>
          <ac:spMkLst>
            <pc:docMk/>
            <pc:sldMk cId="3279964351" sldId="396"/>
            <ac:spMk id="13" creationId="{B7496AD4-2898-2BE4-42B1-16C06CEE8823}"/>
          </ac:spMkLst>
        </pc:spChg>
        <pc:spChg chg="del">
          <ac:chgData name="Rathod, Tanish" userId="975b27e0-afba-473b-930a-8aec6db09902" providerId="ADAL" clId="{4ABC2FD2-6AFD-4A5F-B212-33BFD167208B}" dt="2024-03-22T17:03:53.023" v="1824" actId="478"/>
          <ac:spMkLst>
            <pc:docMk/>
            <pc:sldMk cId="3279964351" sldId="396"/>
            <ac:spMk id="14" creationId="{D75E84F0-F838-FC1D-7FA9-CF4EA5DEB812}"/>
          </ac:spMkLst>
        </pc:spChg>
        <pc:spChg chg="del">
          <ac:chgData name="Rathod, Tanish" userId="975b27e0-afba-473b-930a-8aec6db09902" providerId="ADAL" clId="{4ABC2FD2-6AFD-4A5F-B212-33BFD167208B}" dt="2024-03-22T17:03:50.956" v="1823" actId="478"/>
          <ac:spMkLst>
            <pc:docMk/>
            <pc:sldMk cId="3279964351" sldId="396"/>
            <ac:spMk id="15" creationId="{F4286DA5-4E00-D297-1FB3-BC3CEE849E1E}"/>
          </ac:spMkLst>
        </pc:spChg>
        <pc:spChg chg="mod">
          <ac:chgData name="Rathod, Tanish" userId="975b27e0-afba-473b-930a-8aec6db09902" providerId="ADAL" clId="{4ABC2FD2-6AFD-4A5F-B212-33BFD167208B}" dt="2024-03-22T17:32:03.660" v="2061" actId="1038"/>
          <ac:spMkLst>
            <pc:docMk/>
            <pc:sldMk cId="3279964351" sldId="396"/>
            <ac:spMk id="17" creationId="{2A7EA32A-1370-E427-1CB5-234D08252B91}"/>
          </ac:spMkLst>
        </pc:spChg>
        <pc:spChg chg="del mod topLvl">
          <ac:chgData name="Rathod, Tanish" userId="975b27e0-afba-473b-930a-8aec6db09902" providerId="ADAL" clId="{4ABC2FD2-6AFD-4A5F-B212-33BFD167208B}" dt="2024-03-22T17:54:05.207" v="2120" actId="478"/>
          <ac:spMkLst>
            <pc:docMk/>
            <pc:sldMk cId="3279964351" sldId="396"/>
            <ac:spMk id="30" creationId="{42BE1F6D-F389-62A3-2DB4-CAA871CCA45C}"/>
          </ac:spMkLst>
        </pc:spChg>
        <pc:spChg chg="del mod">
          <ac:chgData name="Rathod, Tanish" userId="975b27e0-afba-473b-930a-8aec6db09902" providerId="ADAL" clId="{4ABC2FD2-6AFD-4A5F-B212-33BFD167208B}" dt="2024-03-22T17:08:28.369" v="1872" actId="478"/>
          <ac:spMkLst>
            <pc:docMk/>
            <pc:sldMk cId="3279964351" sldId="396"/>
            <ac:spMk id="31" creationId="{1AEB9E26-A052-5638-2310-6BFC671F96C7}"/>
          </ac:spMkLst>
        </pc:spChg>
        <pc:spChg chg="del">
          <ac:chgData name="Rathod, Tanish" userId="975b27e0-afba-473b-930a-8aec6db09902" providerId="ADAL" clId="{4ABC2FD2-6AFD-4A5F-B212-33BFD167208B}" dt="2024-03-22T17:08:48.341" v="1876" actId="478"/>
          <ac:spMkLst>
            <pc:docMk/>
            <pc:sldMk cId="3279964351" sldId="396"/>
            <ac:spMk id="32" creationId="{74133E80-23A6-CF87-FD03-CA40D9160181}"/>
          </ac:spMkLst>
        </pc:spChg>
        <pc:spChg chg="del">
          <ac:chgData name="Rathod, Tanish" userId="975b27e0-afba-473b-930a-8aec6db09902" providerId="ADAL" clId="{4ABC2FD2-6AFD-4A5F-B212-33BFD167208B}" dt="2024-03-22T17:08:48.341" v="1876" actId="478"/>
          <ac:spMkLst>
            <pc:docMk/>
            <pc:sldMk cId="3279964351" sldId="396"/>
            <ac:spMk id="33" creationId="{AE499BC3-6B29-CC1F-CFE5-1B93D4BD0A8F}"/>
          </ac:spMkLst>
        </pc:spChg>
        <pc:spChg chg="del topLvl">
          <ac:chgData name="Rathod, Tanish" userId="975b27e0-afba-473b-930a-8aec6db09902" providerId="ADAL" clId="{4ABC2FD2-6AFD-4A5F-B212-33BFD167208B}" dt="2024-03-22T17:08:48.341" v="1876" actId="478"/>
          <ac:spMkLst>
            <pc:docMk/>
            <pc:sldMk cId="3279964351" sldId="396"/>
            <ac:spMk id="38" creationId="{E2C055A9-993A-F67F-847A-66451CD6832C}"/>
          </ac:spMkLst>
        </pc:spChg>
        <pc:spChg chg="add del mod">
          <ac:chgData name="Rathod, Tanish" userId="975b27e0-afba-473b-930a-8aec6db09902" providerId="ADAL" clId="{4ABC2FD2-6AFD-4A5F-B212-33BFD167208B}" dt="2024-03-22T17:02:26.511" v="1813" actId="478"/>
          <ac:spMkLst>
            <pc:docMk/>
            <pc:sldMk cId="3279964351" sldId="396"/>
            <ac:spMk id="43" creationId="{F0EE66C3-F5E0-A3D6-7521-EBF92EC07134}"/>
          </ac:spMkLst>
        </pc:spChg>
        <pc:spChg chg="add mod">
          <ac:chgData name="Rathod, Tanish" userId="975b27e0-afba-473b-930a-8aec6db09902" providerId="ADAL" clId="{4ABC2FD2-6AFD-4A5F-B212-33BFD167208B}" dt="2024-03-22T18:20:17.865" v="2679" actId="207"/>
          <ac:spMkLst>
            <pc:docMk/>
            <pc:sldMk cId="3279964351" sldId="396"/>
            <ac:spMk id="44" creationId="{AEFD7B00-8E40-6ADD-F641-549F7E47D1E3}"/>
          </ac:spMkLst>
        </pc:spChg>
        <pc:spChg chg="mod">
          <ac:chgData name="Rathod, Tanish" userId="975b27e0-afba-473b-930a-8aec6db09902" providerId="ADAL" clId="{4ABC2FD2-6AFD-4A5F-B212-33BFD167208B}" dt="2024-03-22T17:15:38.376" v="1965" actId="207"/>
          <ac:spMkLst>
            <pc:docMk/>
            <pc:sldMk cId="3279964351" sldId="396"/>
            <ac:spMk id="46" creationId="{A8EEA236-A725-01C8-F3A4-A1824724DC60}"/>
          </ac:spMkLst>
        </pc:spChg>
        <pc:spChg chg="add del mod">
          <ac:chgData name="Rathod, Tanish" userId="975b27e0-afba-473b-930a-8aec6db09902" providerId="ADAL" clId="{4ABC2FD2-6AFD-4A5F-B212-33BFD167208B}" dt="2024-03-22T17:44:29.809" v="2111" actId="478"/>
          <ac:spMkLst>
            <pc:docMk/>
            <pc:sldMk cId="3279964351" sldId="396"/>
            <ac:spMk id="48" creationId="{2317046C-BED0-8C85-FEA9-2D2B1AAC7257}"/>
          </ac:spMkLst>
        </pc:spChg>
        <pc:spChg chg="add del mod">
          <ac:chgData name="Rathod, Tanish" userId="975b27e0-afba-473b-930a-8aec6db09902" providerId="ADAL" clId="{4ABC2FD2-6AFD-4A5F-B212-33BFD167208B}" dt="2024-03-22T18:16:36.171" v="2664" actId="478"/>
          <ac:spMkLst>
            <pc:docMk/>
            <pc:sldMk cId="3279964351" sldId="396"/>
            <ac:spMk id="49" creationId="{B9E851F4-D298-DE36-3CB1-7A00F3345DA2}"/>
          </ac:spMkLst>
        </pc:spChg>
        <pc:spChg chg="add del mod">
          <ac:chgData name="Rathod, Tanish" userId="975b27e0-afba-473b-930a-8aec6db09902" providerId="ADAL" clId="{4ABC2FD2-6AFD-4A5F-B212-33BFD167208B}" dt="2024-03-22T18:16:36.171" v="2664" actId="478"/>
          <ac:spMkLst>
            <pc:docMk/>
            <pc:sldMk cId="3279964351" sldId="396"/>
            <ac:spMk id="50" creationId="{385D2C27-36D2-07CF-7D31-60F0B056D765}"/>
          </ac:spMkLst>
        </pc:spChg>
        <pc:spChg chg="mod">
          <ac:chgData name="Rathod, Tanish" userId="975b27e0-afba-473b-930a-8aec6db09902" providerId="ADAL" clId="{4ABC2FD2-6AFD-4A5F-B212-33BFD167208B}" dt="2024-03-22T17:25:00.155" v="1989"/>
          <ac:spMkLst>
            <pc:docMk/>
            <pc:sldMk cId="3279964351" sldId="396"/>
            <ac:spMk id="53" creationId="{A48E1C89-5AE7-2127-15F9-951325F3D160}"/>
          </ac:spMkLst>
        </pc:spChg>
        <pc:spChg chg="mod">
          <ac:chgData name="Rathod, Tanish" userId="975b27e0-afba-473b-930a-8aec6db09902" providerId="ADAL" clId="{4ABC2FD2-6AFD-4A5F-B212-33BFD167208B}" dt="2024-03-22T17:25:31.636" v="1995"/>
          <ac:spMkLst>
            <pc:docMk/>
            <pc:sldMk cId="3279964351" sldId="396"/>
            <ac:spMk id="58" creationId="{24C6447C-FF69-50FB-4515-F698FAF7CD55}"/>
          </ac:spMkLst>
        </pc:spChg>
        <pc:spChg chg="mod">
          <ac:chgData name="Rathod, Tanish" userId="975b27e0-afba-473b-930a-8aec6db09902" providerId="ADAL" clId="{4ABC2FD2-6AFD-4A5F-B212-33BFD167208B}" dt="2024-03-22T17:29:39.910" v="2005"/>
          <ac:spMkLst>
            <pc:docMk/>
            <pc:sldMk cId="3279964351" sldId="396"/>
            <ac:spMk id="61" creationId="{CB8A2128-DE6D-92CD-797B-4DFF4BB5FA15}"/>
          </ac:spMkLst>
        </pc:spChg>
        <pc:spChg chg="add mod">
          <ac:chgData name="Rathod, Tanish" userId="975b27e0-afba-473b-930a-8aec6db09902" providerId="ADAL" clId="{4ABC2FD2-6AFD-4A5F-B212-33BFD167208B}" dt="2024-03-22T17:32:03.660" v="2061" actId="1038"/>
          <ac:spMkLst>
            <pc:docMk/>
            <pc:sldMk cId="3279964351" sldId="396"/>
            <ac:spMk id="63" creationId="{EBB577C6-AF03-5E28-7270-0AD448F77A67}"/>
          </ac:spMkLst>
        </pc:spChg>
        <pc:spChg chg="add mod">
          <ac:chgData name="Rathod, Tanish" userId="975b27e0-afba-473b-930a-8aec6db09902" providerId="ADAL" clId="{4ABC2FD2-6AFD-4A5F-B212-33BFD167208B}" dt="2024-03-22T18:11:36.231" v="2634" actId="404"/>
          <ac:spMkLst>
            <pc:docMk/>
            <pc:sldMk cId="3279964351" sldId="396"/>
            <ac:spMk id="64" creationId="{AAFFC5B5-25A0-C424-E686-CD72E10FB202}"/>
          </ac:spMkLst>
        </pc:spChg>
        <pc:spChg chg="add mod">
          <ac:chgData name="Rathod, Tanish" userId="975b27e0-afba-473b-930a-8aec6db09902" providerId="ADAL" clId="{4ABC2FD2-6AFD-4A5F-B212-33BFD167208B}" dt="2024-03-22T18:20:26.267" v="2680" actId="207"/>
          <ac:spMkLst>
            <pc:docMk/>
            <pc:sldMk cId="3279964351" sldId="396"/>
            <ac:spMk id="65" creationId="{8E828AF8-FC16-BAB0-AC54-435514475746}"/>
          </ac:spMkLst>
        </pc:spChg>
        <pc:spChg chg="add mod">
          <ac:chgData name="Rathod, Tanish" userId="975b27e0-afba-473b-930a-8aec6db09902" providerId="ADAL" clId="{4ABC2FD2-6AFD-4A5F-B212-33BFD167208B}" dt="2024-03-22T18:29:30.189" v="2780"/>
          <ac:spMkLst>
            <pc:docMk/>
            <pc:sldMk cId="3279964351" sldId="396"/>
            <ac:spMk id="66" creationId="{E67A0BDF-E9E0-CDD6-8554-71B5716DD256}"/>
          </ac:spMkLst>
        </pc:spChg>
        <pc:spChg chg="mod">
          <ac:chgData name="Rathod, Tanish" userId="975b27e0-afba-473b-930a-8aec6db09902" providerId="ADAL" clId="{4ABC2FD2-6AFD-4A5F-B212-33BFD167208B}" dt="2024-03-22T17:30:26.913" v="2007"/>
          <ac:spMkLst>
            <pc:docMk/>
            <pc:sldMk cId="3279964351" sldId="396"/>
            <ac:spMk id="68" creationId="{05BA5C2E-DDEA-46EB-5080-AF52D9B3F9BC}"/>
          </ac:spMkLst>
        </pc:spChg>
        <pc:spChg chg="add del mod">
          <ac:chgData name="Rathod, Tanish" userId="975b27e0-afba-473b-930a-8aec6db09902" providerId="ADAL" clId="{4ABC2FD2-6AFD-4A5F-B212-33BFD167208B}" dt="2024-03-22T17:35:52.213" v="2066" actId="478"/>
          <ac:spMkLst>
            <pc:docMk/>
            <pc:sldMk cId="3279964351" sldId="396"/>
            <ac:spMk id="70" creationId="{3909B372-56FD-D571-C340-EBAC9AA9939F}"/>
          </ac:spMkLst>
        </pc:spChg>
        <pc:spChg chg="add mod">
          <ac:chgData name="Rathod, Tanish" userId="975b27e0-afba-473b-930a-8aec6db09902" providerId="ADAL" clId="{4ABC2FD2-6AFD-4A5F-B212-33BFD167208B}" dt="2024-03-22T18:14:42.182" v="2658" actId="404"/>
          <ac:spMkLst>
            <pc:docMk/>
            <pc:sldMk cId="3279964351" sldId="396"/>
            <ac:spMk id="71" creationId="{0D8C1543-6431-5904-7A2C-D445B3FCF355}"/>
          </ac:spMkLst>
        </pc:spChg>
        <pc:spChg chg="add del mod">
          <ac:chgData name="Rathod, Tanish" userId="975b27e0-afba-473b-930a-8aec6db09902" providerId="ADAL" clId="{4ABC2FD2-6AFD-4A5F-B212-33BFD167208B}" dt="2024-03-22T17:35:52.213" v="2066" actId="478"/>
          <ac:spMkLst>
            <pc:docMk/>
            <pc:sldMk cId="3279964351" sldId="396"/>
            <ac:spMk id="72" creationId="{2F9BBB2E-F024-DA20-A436-DE58A047951B}"/>
          </ac:spMkLst>
        </pc:spChg>
        <pc:spChg chg="add del mod">
          <ac:chgData name="Rathod, Tanish" userId="975b27e0-afba-473b-930a-8aec6db09902" providerId="ADAL" clId="{4ABC2FD2-6AFD-4A5F-B212-33BFD167208B}" dt="2024-03-22T17:35:52.213" v="2066" actId="478"/>
          <ac:spMkLst>
            <pc:docMk/>
            <pc:sldMk cId="3279964351" sldId="396"/>
            <ac:spMk id="73" creationId="{81A2C801-F707-9405-2A4F-A1587EEB725D}"/>
          </ac:spMkLst>
        </pc:spChg>
        <pc:spChg chg="mod">
          <ac:chgData name="Rathod, Tanish" userId="975b27e0-afba-473b-930a-8aec6db09902" providerId="ADAL" clId="{4ABC2FD2-6AFD-4A5F-B212-33BFD167208B}" dt="2024-03-22T17:30:32.179" v="2009"/>
          <ac:spMkLst>
            <pc:docMk/>
            <pc:sldMk cId="3279964351" sldId="396"/>
            <ac:spMk id="75" creationId="{9CDF4232-A3B0-2FAB-F057-590D41D727EF}"/>
          </ac:spMkLst>
        </pc:spChg>
        <pc:spChg chg="add del mod">
          <ac:chgData name="Rathod, Tanish" userId="975b27e0-afba-473b-930a-8aec6db09902" providerId="ADAL" clId="{4ABC2FD2-6AFD-4A5F-B212-33BFD167208B}" dt="2024-03-22T17:35:52.213" v="2066" actId="478"/>
          <ac:spMkLst>
            <pc:docMk/>
            <pc:sldMk cId="3279964351" sldId="396"/>
            <ac:spMk id="77" creationId="{D93025B7-24B7-89D6-B3C8-0AD576087081}"/>
          </ac:spMkLst>
        </pc:spChg>
        <pc:spChg chg="add del mod">
          <ac:chgData name="Rathod, Tanish" userId="975b27e0-afba-473b-930a-8aec6db09902" providerId="ADAL" clId="{4ABC2FD2-6AFD-4A5F-B212-33BFD167208B}" dt="2024-03-22T18:07:09.974" v="2335" actId="478"/>
          <ac:spMkLst>
            <pc:docMk/>
            <pc:sldMk cId="3279964351" sldId="396"/>
            <ac:spMk id="78" creationId="{18456C97-06E8-2F75-78CC-9373962F3209}"/>
          </ac:spMkLst>
        </pc:spChg>
        <pc:spChg chg="add del mod">
          <ac:chgData name="Rathod, Tanish" userId="975b27e0-afba-473b-930a-8aec6db09902" providerId="ADAL" clId="{4ABC2FD2-6AFD-4A5F-B212-33BFD167208B}" dt="2024-03-22T17:35:52.213" v="2066" actId="478"/>
          <ac:spMkLst>
            <pc:docMk/>
            <pc:sldMk cId="3279964351" sldId="396"/>
            <ac:spMk id="79" creationId="{2A20AC42-B6C7-68E1-DAD9-1823F628CDF2}"/>
          </ac:spMkLst>
        </pc:spChg>
        <pc:spChg chg="add del mod">
          <ac:chgData name="Rathod, Tanish" userId="975b27e0-afba-473b-930a-8aec6db09902" providerId="ADAL" clId="{4ABC2FD2-6AFD-4A5F-B212-33BFD167208B}" dt="2024-03-22T17:35:52.213" v="2066" actId="478"/>
          <ac:spMkLst>
            <pc:docMk/>
            <pc:sldMk cId="3279964351" sldId="396"/>
            <ac:spMk id="80" creationId="{0F38AAEB-7D03-807F-170C-58A673A82AC7}"/>
          </ac:spMkLst>
        </pc:spChg>
        <pc:spChg chg="mod">
          <ac:chgData name="Rathod, Tanish" userId="975b27e0-afba-473b-930a-8aec6db09902" providerId="ADAL" clId="{4ABC2FD2-6AFD-4A5F-B212-33BFD167208B}" dt="2024-03-22T17:30:35.931" v="2010"/>
          <ac:spMkLst>
            <pc:docMk/>
            <pc:sldMk cId="3279964351" sldId="396"/>
            <ac:spMk id="82" creationId="{88AFCB11-F54A-1AD2-D763-6866E3722137}"/>
          </ac:spMkLst>
        </pc:spChg>
        <pc:spChg chg="add del mod">
          <ac:chgData name="Rathod, Tanish" userId="975b27e0-afba-473b-930a-8aec6db09902" providerId="ADAL" clId="{4ABC2FD2-6AFD-4A5F-B212-33BFD167208B}" dt="2024-03-22T17:35:52.213" v="2066" actId="478"/>
          <ac:spMkLst>
            <pc:docMk/>
            <pc:sldMk cId="3279964351" sldId="396"/>
            <ac:spMk id="84" creationId="{5BB680AD-B729-F9D7-CD9F-6592D6100961}"/>
          </ac:spMkLst>
        </pc:spChg>
        <pc:spChg chg="add mod">
          <ac:chgData name="Rathod, Tanish" userId="975b27e0-afba-473b-930a-8aec6db09902" providerId="ADAL" clId="{4ABC2FD2-6AFD-4A5F-B212-33BFD167208B}" dt="2024-03-22T18:21:57.912" v="2741" actId="404"/>
          <ac:spMkLst>
            <pc:docMk/>
            <pc:sldMk cId="3279964351" sldId="396"/>
            <ac:spMk id="85" creationId="{FC82E6F4-692E-D325-A023-66BF5E4A29CE}"/>
          </ac:spMkLst>
        </pc:spChg>
        <pc:spChg chg="add del mod">
          <ac:chgData name="Rathod, Tanish" userId="975b27e0-afba-473b-930a-8aec6db09902" providerId="ADAL" clId="{4ABC2FD2-6AFD-4A5F-B212-33BFD167208B}" dt="2024-03-22T17:35:52.213" v="2066" actId="478"/>
          <ac:spMkLst>
            <pc:docMk/>
            <pc:sldMk cId="3279964351" sldId="396"/>
            <ac:spMk id="86" creationId="{53A89E4C-001D-70E4-C652-3110008C4A28}"/>
          </ac:spMkLst>
        </pc:spChg>
        <pc:spChg chg="add del mod">
          <ac:chgData name="Rathod, Tanish" userId="975b27e0-afba-473b-930a-8aec6db09902" providerId="ADAL" clId="{4ABC2FD2-6AFD-4A5F-B212-33BFD167208B}" dt="2024-03-22T17:35:52.213" v="2066" actId="478"/>
          <ac:spMkLst>
            <pc:docMk/>
            <pc:sldMk cId="3279964351" sldId="396"/>
            <ac:spMk id="87" creationId="{3CAC9E31-FD71-73F1-9340-CA1293B0C364}"/>
          </ac:spMkLst>
        </pc:spChg>
        <pc:spChg chg="mod">
          <ac:chgData name="Rathod, Tanish" userId="975b27e0-afba-473b-930a-8aec6db09902" providerId="ADAL" clId="{4ABC2FD2-6AFD-4A5F-B212-33BFD167208B}" dt="2024-03-22T17:30:41.481" v="2011"/>
          <ac:spMkLst>
            <pc:docMk/>
            <pc:sldMk cId="3279964351" sldId="396"/>
            <ac:spMk id="89" creationId="{0B45E4F1-5D1F-096F-34B6-7F4B36544DAF}"/>
          </ac:spMkLst>
        </pc:spChg>
        <pc:spChg chg="add del mod">
          <ac:chgData name="Rathod, Tanish" userId="975b27e0-afba-473b-930a-8aec6db09902" providerId="ADAL" clId="{4ABC2FD2-6AFD-4A5F-B212-33BFD167208B}" dt="2024-03-22T17:35:52.213" v="2066" actId="478"/>
          <ac:spMkLst>
            <pc:docMk/>
            <pc:sldMk cId="3279964351" sldId="396"/>
            <ac:spMk id="91" creationId="{AC4408AF-E38D-FC3F-BA06-7B723D1D3770}"/>
          </ac:spMkLst>
        </pc:spChg>
        <pc:spChg chg="add del mod">
          <ac:chgData name="Rathod, Tanish" userId="975b27e0-afba-473b-930a-8aec6db09902" providerId="ADAL" clId="{4ABC2FD2-6AFD-4A5F-B212-33BFD167208B}" dt="2024-03-22T18:10:43.110" v="2611" actId="478"/>
          <ac:spMkLst>
            <pc:docMk/>
            <pc:sldMk cId="3279964351" sldId="396"/>
            <ac:spMk id="92" creationId="{F7B8EF18-17AE-1E64-0315-C9D30FDA508C}"/>
          </ac:spMkLst>
        </pc:spChg>
        <pc:spChg chg="add del mod">
          <ac:chgData name="Rathod, Tanish" userId="975b27e0-afba-473b-930a-8aec6db09902" providerId="ADAL" clId="{4ABC2FD2-6AFD-4A5F-B212-33BFD167208B}" dt="2024-03-22T17:35:52.213" v="2066" actId="478"/>
          <ac:spMkLst>
            <pc:docMk/>
            <pc:sldMk cId="3279964351" sldId="396"/>
            <ac:spMk id="93" creationId="{56FA65FA-6214-FACC-915C-4A6A759DB8AE}"/>
          </ac:spMkLst>
        </pc:spChg>
        <pc:spChg chg="add del mod">
          <ac:chgData name="Rathod, Tanish" userId="975b27e0-afba-473b-930a-8aec6db09902" providerId="ADAL" clId="{4ABC2FD2-6AFD-4A5F-B212-33BFD167208B}" dt="2024-03-22T17:35:58.119" v="2067" actId="478"/>
          <ac:spMkLst>
            <pc:docMk/>
            <pc:sldMk cId="3279964351" sldId="396"/>
            <ac:spMk id="94" creationId="{29A1AD9E-9C6B-675A-3DAE-44F1E73A442E}"/>
          </ac:spMkLst>
        </pc:spChg>
        <pc:spChg chg="add mod">
          <ac:chgData name="Rathod, Tanish" userId="975b27e0-afba-473b-930a-8aec6db09902" providerId="ADAL" clId="{4ABC2FD2-6AFD-4A5F-B212-33BFD167208B}" dt="2024-03-22T17:45:06.799" v="2113" actId="1076"/>
          <ac:spMkLst>
            <pc:docMk/>
            <pc:sldMk cId="3279964351" sldId="396"/>
            <ac:spMk id="95" creationId="{D3D77BE8-701A-29CC-97B0-58309ECBE659}"/>
          </ac:spMkLst>
        </pc:spChg>
        <pc:spChg chg="add mod">
          <ac:chgData name="Rathod, Tanish" userId="975b27e0-afba-473b-930a-8aec6db09902" providerId="ADAL" clId="{4ABC2FD2-6AFD-4A5F-B212-33BFD167208B}" dt="2024-03-22T18:17:52.520" v="2669" actId="207"/>
          <ac:spMkLst>
            <pc:docMk/>
            <pc:sldMk cId="3279964351" sldId="396"/>
            <ac:spMk id="96" creationId="{807C69FD-C064-1239-D118-5E8927569251}"/>
          </ac:spMkLst>
        </pc:spChg>
        <pc:spChg chg="add mod">
          <ac:chgData name="Rathod, Tanish" userId="975b27e0-afba-473b-930a-8aec6db09902" providerId="ADAL" clId="{4ABC2FD2-6AFD-4A5F-B212-33BFD167208B}" dt="2024-03-22T18:30:07.079" v="2781"/>
          <ac:spMkLst>
            <pc:docMk/>
            <pc:sldMk cId="3279964351" sldId="396"/>
            <ac:spMk id="97" creationId="{FB4BD29C-121B-A847-D3D3-0B839D62B733}"/>
          </ac:spMkLst>
        </pc:spChg>
        <pc:spChg chg="add mod">
          <ac:chgData name="Rathod, Tanish" userId="975b27e0-afba-473b-930a-8aec6db09902" providerId="ADAL" clId="{4ABC2FD2-6AFD-4A5F-B212-33BFD167208B}" dt="2024-03-22T18:22:55.003" v="2768" actId="404"/>
          <ac:spMkLst>
            <pc:docMk/>
            <pc:sldMk cId="3279964351" sldId="396"/>
            <ac:spMk id="98" creationId="{6C89C80F-0421-E2D5-0472-E9AE3DB5A606}"/>
          </ac:spMkLst>
        </pc:spChg>
        <pc:spChg chg="add mod">
          <ac:chgData name="Rathod, Tanish" userId="975b27e0-afba-473b-930a-8aec6db09902" providerId="ADAL" clId="{4ABC2FD2-6AFD-4A5F-B212-33BFD167208B}" dt="2024-03-22T18:32:30.643" v="2804" actId="14100"/>
          <ac:spMkLst>
            <pc:docMk/>
            <pc:sldMk cId="3279964351" sldId="396"/>
            <ac:spMk id="99" creationId="{001B0D52-BFEA-9C59-CA9A-BCEF9AA0D7D2}"/>
          </ac:spMkLst>
        </pc:spChg>
        <pc:spChg chg="add mod">
          <ac:chgData name="Rathod, Tanish" userId="975b27e0-afba-473b-930a-8aec6db09902" providerId="ADAL" clId="{4ABC2FD2-6AFD-4A5F-B212-33BFD167208B}" dt="2024-03-22T18:23:03.633" v="2772" actId="20577"/>
          <ac:spMkLst>
            <pc:docMk/>
            <pc:sldMk cId="3279964351" sldId="396"/>
            <ac:spMk id="100" creationId="{71802200-2EAE-11C8-895F-5DC31723A874}"/>
          </ac:spMkLst>
        </pc:spChg>
        <pc:spChg chg="add mod">
          <ac:chgData name="Rathod, Tanish" userId="975b27e0-afba-473b-930a-8aec6db09902" providerId="ADAL" clId="{4ABC2FD2-6AFD-4A5F-B212-33BFD167208B}" dt="2024-03-22T18:32:43.703" v="2805" actId="14100"/>
          <ac:spMkLst>
            <pc:docMk/>
            <pc:sldMk cId="3279964351" sldId="396"/>
            <ac:spMk id="101" creationId="{8537B9F3-0C32-2902-DE9D-D8F7E46315F8}"/>
          </ac:spMkLst>
        </pc:spChg>
        <pc:spChg chg="add mod">
          <ac:chgData name="Rathod, Tanish" userId="975b27e0-afba-473b-930a-8aec6db09902" providerId="ADAL" clId="{4ABC2FD2-6AFD-4A5F-B212-33BFD167208B}" dt="2024-03-22T18:26:07.619" v="2779" actId="404"/>
          <ac:spMkLst>
            <pc:docMk/>
            <pc:sldMk cId="3279964351" sldId="396"/>
            <ac:spMk id="102" creationId="{0B520FC7-26FF-EB19-F173-22BE9A1159C6}"/>
          </ac:spMkLst>
        </pc:spChg>
        <pc:spChg chg="add mod">
          <ac:chgData name="Rathod, Tanish" userId="975b27e0-afba-473b-930a-8aec6db09902" providerId="ADAL" clId="{4ABC2FD2-6AFD-4A5F-B212-33BFD167208B}" dt="2024-03-22T18:33:02.835" v="2808" actId="14100"/>
          <ac:spMkLst>
            <pc:docMk/>
            <pc:sldMk cId="3279964351" sldId="396"/>
            <ac:spMk id="103" creationId="{919C0020-0CD8-4843-FF3C-73401D657492}"/>
          </ac:spMkLst>
        </pc:spChg>
        <pc:spChg chg="add mod">
          <ac:chgData name="Rathod, Tanish" userId="975b27e0-afba-473b-930a-8aec6db09902" providerId="ADAL" clId="{4ABC2FD2-6AFD-4A5F-B212-33BFD167208B}" dt="2024-03-22T18:20:07.578" v="2678" actId="207"/>
          <ac:spMkLst>
            <pc:docMk/>
            <pc:sldMk cId="3279964351" sldId="396"/>
            <ac:spMk id="104" creationId="{21E96E7D-EF66-E8BD-0EDF-7412EC1A8A48}"/>
          </ac:spMkLst>
        </pc:spChg>
        <pc:spChg chg="add del mod">
          <ac:chgData name="Rathod, Tanish" userId="975b27e0-afba-473b-930a-8aec6db09902" providerId="ADAL" clId="{4ABC2FD2-6AFD-4A5F-B212-33BFD167208B}" dt="2024-03-22T18:16:36.171" v="2664" actId="478"/>
          <ac:spMkLst>
            <pc:docMk/>
            <pc:sldMk cId="3279964351" sldId="396"/>
            <ac:spMk id="105" creationId="{FA86F51F-5364-9E19-BA2D-68DF93712A0A}"/>
          </ac:spMkLst>
        </pc:spChg>
        <pc:spChg chg="add del mod">
          <ac:chgData name="Rathod, Tanish" userId="975b27e0-afba-473b-930a-8aec6db09902" providerId="ADAL" clId="{4ABC2FD2-6AFD-4A5F-B212-33BFD167208B}" dt="2024-03-22T18:16:36.171" v="2664" actId="478"/>
          <ac:spMkLst>
            <pc:docMk/>
            <pc:sldMk cId="3279964351" sldId="396"/>
            <ac:spMk id="106" creationId="{0FC07E50-08CC-901A-E689-EF173EA9627F}"/>
          </ac:spMkLst>
        </pc:spChg>
        <pc:spChg chg="add del mod">
          <ac:chgData name="Rathod, Tanish" userId="975b27e0-afba-473b-930a-8aec6db09902" providerId="ADAL" clId="{4ABC2FD2-6AFD-4A5F-B212-33BFD167208B}" dt="2024-03-22T18:16:36.171" v="2664" actId="478"/>
          <ac:spMkLst>
            <pc:docMk/>
            <pc:sldMk cId="3279964351" sldId="396"/>
            <ac:spMk id="107" creationId="{4F2E3571-5D87-9FDE-4632-F77B668B210B}"/>
          </ac:spMkLst>
        </pc:spChg>
        <pc:spChg chg="add del mod">
          <ac:chgData name="Rathod, Tanish" userId="975b27e0-afba-473b-930a-8aec6db09902" providerId="ADAL" clId="{4ABC2FD2-6AFD-4A5F-B212-33BFD167208B}" dt="2024-03-22T18:16:36.171" v="2664" actId="478"/>
          <ac:spMkLst>
            <pc:docMk/>
            <pc:sldMk cId="3279964351" sldId="396"/>
            <ac:spMk id="108" creationId="{C76F5EB6-8D33-4EC1-F872-B088CE5D3B0E}"/>
          </ac:spMkLst>
        </pc:spChg>
        <pc:spChg chg="add del mod">
          <ac:chgData name="Rathod, Tanish" userId="975b27e0-afba-473b-930a-8aec6db09902" providerId="ADAL" clId="{4ABC2FD2-6AFD-4A5F-B212-33BFD167208B}" dt="2024-03-22T18:09:20.388" v="2591" actId="478"/>
          <ac:spMkLst>
            <pc:docMk/>
            <pc:sldMk cId="3279964351" sldId="396"/>
            <ac:spMk id="109" creationId="{ACCB6694-AD79-6F02-A1C2-51BC6F51B729}"/>
          </ac:spMkLst>
        </pc:spChg>
        <pc:spChg chg="add del mod">
          <ac:chgData name="Rathod, Tanish" userId="975b27e0-afba-473b-930a-8aec6db09902" providerId="ADAL" clId="{4ABC2FD2-6AFD-4A5F-B212-33BFD167208B}" dt="2024-03-22T18:16:36.171" v="2664" actId="478"/>
          <ac:spMkLst>
            <pc:docMk/>
            <pc:sldMk cId="3279964351" sldId="396"/>
            <ac:spMk id="110" creationId="{7B8B1F85-6E66-EF25-C21D-15F6B93B89BC}"/>
          </ac:spMkLst>
        </pc:spChg>
        <pc:spChg chg="add del mod">
          <ac:chgData name="Rathod, Tanish" userId="975b27e0-afba-473b-930a-8aec6db09902" providerId="ADAL" clId="{4ABC2FD2-6AFD-4A5F-B212-33BFD167208B}" dt="2024-03-22T18:16:36.171" v="2664" actId="478"/>
          <ac:spMkLst>
            <pc:docMk/>
            <pc:sldMk cId="3279964351" sldId="396"/>
            <ac:spMk id="111" creationId="{8126C0D3-B392-F427-0438-47F2C322543D}"/>
          </ac:spMkLst>
        </pc:spChg>
        <pc:spChg chg="add del mod">
          <ac:chgData name="Rathod, Tanish" userId="975b27e0-afba-473b-930a-8aec6db09902" providerId="ADAL" clId="{4ABC2FD2-6AFD-4A5F-B212-33BFD167208B}" dt="2024-03-22T18:16:36.171" v="2664" actId="478"/>
          <ac:spMkLst>
            <pc:docMk/>
            <pc:sldMk cId="3279964351" sldId="396"/>
            <ac:spMk id="112" creationId="{D35C9F54-DB6B-0B00-26EE-E45B944A148C}"/>
          </ac:spMkLst>
        </pc:spChg>
        <pc:spChg chg="add del mod">
          <ac:chgData name="Rathod, Tanish" userId="975b27e0-afba-473b-930a-8aec6db09902" providerId="ADAL" clId="{4ABC2FD2-6AFD-4A5F-B212-33BFD167208B}" dt="2024-03-22T18:16:36.171" v="2664" actId="478"/>
          <ac:spMkLst>
            <pc:docMk/>
            <pc:sldMk cId="3279964351" sldId="396"/>
            <ac:spMk id="113" creationId="{00AEE498-6B31-8BE0-9681-B194959610FF}"/>
          </ac:spMkLst>
        </pc:spChg>
        <pc:spChg chg="add del mod">
          <ac:chgData name="Rathod, Tanish" userId="975b27e0-afba-473b-930a-8aec6db09902" providerId="ADAL" clId="{4ABC2FD2-6AFD-4A5F-B212-33BFD167208B}" dt="2024-03-22T18:16:36.171" v="2664" actId="478"/>
          <ac:spMkLst>
            <pc:docMk/>
            <pc:sldMk cId="3279964351" sldId="396"/>
            <ac:spMk id="114" creationId="{D8AAA38F-756F-C021-6FDB-D0F6CF063504}"/>
          </ac:spMkLst>
        </pc:spChg>
        <pc:spChg chg="add mod">
          <ac:chgData name="Rathod, Tanish" userId="975b27e0-afba-473b-930a-8aec6db09902" providerId="ADAL" clId="{4ABC2FD2-6AFD-4A5F-B212-33BFD167208B}" dt="2024-03-23T23:27:14.231" v="4839" actId="14100"/>
          <ac:spMkLst>
            <pc:docMk/>
            <pc:sldMk cId="3279964351" sldId="396"/>
            <ac:spMk id="115" creationId="{DC4428FB-CC5C-E0CA-591D-1755110C0967}"/>
          </ac:spMkLst>
        </pc:spChg>
        <pc:spChg chg="add del mod">
          <ac:chgData name="Rathod, Tanish" userId="975b27e0-afba-473b-930a-8aec6db09902" providerId="ADAL" clId="{4ABC2FD2-6AFD-4A5F-B212-33BFD167208B}" dt="2024-03-22T18:16:36.171" v="2664" actId="478"/>
          <ac:spMkLst>
            <pc:docMk/>
            <pc:sldMk cId="3279964351" sldId="396"/>
            <ac:spMk id="116" creationId="{27FAA51D-8EFE-FC34-32D6-BBCBE9C52FF6}"/>
          </ac:spMkLst>
        </pc:spChg>
        <pc:spChg chg="add mod">
          <ac:chgData name="Rathod, Tanish" userId="975b27e0-afba-473b-930a-8aec6db09902" providerId="ADAL" clId="{4ABC2FD2-6AFD-4A5F-B212-33BFD167208B}" dt="2024-03-22T18:22:20.838" v="2760" actId="404"/>
          <ac:spMkLst>
            <pc:docMk/>
            <pc:sldMk cId="3279964351" sldId="396"/>
            <ac:spMk id="117" creationId="{A25F6ADD-7EA6-D5EB-8BB2-AEB70A6C51FA}"/>
          </ac:spMkLst>
        </pc:spChg>
        <pc:spChg chg="add mod">
          <ac:chgData name="Rathod, Tanish" userId="975b27e0-afba-473b-930a-8aec6db09902" providerId="ADAL" clId="{4ABC2FD2-6AFD-4A5F-B212-33BFD167208B}" dt="2024-03-22T18:20:31.860" v="2681" actId="207"/>
          <ac:spMkLst>
            <pc:docMk/>
            <pc:sldMk cId="3279964351" sldId="396"/>
            <ac:spMk id="118" creationId="{002CF86A-6C24-AF7B-DF7E-80268449C2B6}"/>
          </ac:spMkLst>
        </pc:spChg>
        <pc:spChg chg="add mod">
          <ac:chgData name="Rathod, Tanish" userId="975b27e0-afba-473b-930a-8aec6db09902" providerId="ADAL" clId="{4ABC2FD2-6AFD-4A5F-B212-33BFD167208B}" dt="2024-03-22T18:20:36.654" v="2682" actId="207"/>
          <ac:spMkLst>
            <pc:docMk/>
            <pc:sldMk cId="3279964351" sldId="396"/>
            <ac:spMk id="119" creationId="{2ECDA941-F594-B9DA-E97D-32A43DD80800}"/>
          </ac:spMkLst>
        </pc:spChg>
        <pc:spChg chg="add mod">
          <ac:chgData name="Rathod, Tanish" userId="975b27e0-afba-473b-930a-8aec6db09902" providerId="ADAL" clId="{4ABC2FD2-6AFD-4A5F-B212-33BFD167208B}" dt="2024-03-22T18:48:17.024" v="2848" actId="113"/>
          <ac:spMkLst>
            <pc:docMk/>
            <pc:sldMk cId="3279964351" sldId="396"/>
            <ac:spMk id="120" creationId="{69E6A47D-1323-462B-E2DC-38B2825E0730}"/>
          </ac:spMkLst>
        </pc:spChg>
        <pc:spChg chg="add mod">
          <ac:chgData name="Rathod, Tanish" userId="975b27e0-afba-473b-930a-8aec6db09902" providerId="ADAL" clId="{4ABC2FD2-6AFD-4A5F-B212-33BFD167208B}" dt="2024-03-22T18:50:36.702" v="2873"/>
          <ac:spMkLst>
            <pc:docMk/>
            <pc:sldMk cId="3279964351" sldId="396"/>
            <ac:spMk id="121" creationId="{ECA050F2-A846-FFE0-6D4B-B55B5C2DF0AE}"/>
          </ac:spMkLst>
        </pc:spChg>
        <pc:spChg chg="add mod">
          <ac:chgData name="Rathod, Tanish" userId="975b27e0-afba-473b-930a-8aec6db09902" providerId="ADAL" clId="{4ABC2FD2-6AFD-4A5F-B212-33BFD167208B}" dt="2024-03-22T18:49:05.703" v="2853" actId="20577"/>
          <ac:spMkLst>
            <pc:docMk/>
            <pc:sldMk cId="3279964351" sldId="396"/>
            <ac:spMk id="122" creationId="{79406974-E87D-2E47-D48C-E8EAE553032A}"/>
          </ac:spMkLst>
        </pc:spChg>
        <pc:spChg chg="add mod">
          <ac:chgData name="Rathod, Tanish" userId="975b27e0-afba-473b-930a-8aec6db09902" providerId="ADAL" clId="{4ABC2FD2-6AFD-4A5F-B212-33BFD167208B}" dt="2024-03-22T18:48:55.075" v="2849"/>
          <ac:spMkLst>
            <pc:docMk/>
            <pc:sldMk cId="3279964351" sldId="396"/>
            <ac:spMk id="123" creationId="{CC0ED577-5089-6566-1FA3-C1CCB4BF4CC3}"/>
          </ac:spMkLst>
        </pc:spChg>
        <pc:spChg chg="add mod">
          <ac:chgData name="Rathod, Tanish" userId="975b27e0-afba-473b-930a-8aec6db09902" providerId="ADAL" clId="{4ABC2FD2-6AFD-4A5F-B212-33BFD167208B}" dt="2024-03-22T18:49:10.958" v="2857" actId="20577"/>
          <ac:spMkLst>
            <pc:docMk/>
            <pc:sldMk cId="3279964351" sldId="396"/>
            <ac:spMk id="124" creationId="{F92A2555-94B2-4272-4986-AF8661940AAF}"/>
          </ac:spMkLst>
        </pc:spChg>
        <pc:spChg chg="add mod">
          <ac:chgData name="Rathod, Tanish" userId="975b27e0-afba-473b-930a-8aec6db09902" providerId="ADAL" clId="{4ABC2FD2-6AFD-4A5F-B212-33BFD167208B}" dt="2024-03-22T18:49:34.808" v="2867" actId="113"/>
          <ac:spMkLst>
            <pc:docMk/>
            <pc:sldMk cId="3279964351" sldId="396"/>
            <ac:spMk id="125" creationId="{4FB3546A-807A-4B3D-DE30-D15DF20F8E03}"/>
          </ac:spMkLst>
        </pc:spChg>
        <pc:spChg chg="add mod">
          <ac:chgData name="Rathod, Tanish" userId="975b27e0-afba-473b-930a-8aec6db09902" providerId="ADAL" clId="{4ABC2FD2-6AFD-4A5F-B212-33BFD167208B}" dt="2024-03-22T18:49:18.032" v="2861" actId="20577"/>
          <ac:spMkLst>
            <pc:docMk/>
            <pc:sldMk cId="3279964351" sldId="396"/>
            <ac:spMk id="126" creationId="{E505F89B-E263-002D-0084-B9F77D0486BB}"/>
          </ac:spMkLst>
        </pc:spChg>
        <pc:spChg chg="add mod">
          <ac:chgData name="Rathod, Tanish" userId="975b27e0-afba-473b-930a-8aec6db09902" providerId="ADAL" clId="{4ABC2FD2-6AFD-4A5F-B212-33BFD167208B}" dt="2024-03-22T18:49:55.523" v="2868"/>
          <ac:spMkLst>
            <pc:docMk/>
            <pc:sldMk cId="3279964351" sldId="396"/>
            <ac:spMk id="127" creationId="{874A0F2D-B5FC-4FC2-0C5C-CC03923EF069}"/>
          </ac:spMkLst>
        </pc:spChg>
        <pc:spChg chg="add mod">
          <ac:chgData name="Rathod, Tanish" userId="975b27e0-afba-473b-930a-8aec6db09902" providerId="ADAL" clId="{4ABC2FD2-6AFD-4A5F-B212-33BFD167208B}" dt="2024-03-22T18:19:05.286" v="2674" actId="207"/>
          <ac:spMkLst>
            <pc:docMk/>
            <pc:sldMk cId="3279964351" sldId="396"/>
            <ac:spMk id="128" creationId="{173A56D5-B7B9-8B58-D389-7E07B5CC00BD}"/>
          </ac:spMkLst>
        </pc:spChg>
        <pc:spChg chg="add mod">
          <ac:chgData name="Rathod, Tanish" userId="975b27e0-afba-473b-930a-8aec6db09902" providerId="ADAL" clId="{4ABC2FD2-6AFD-4A5F-B212-33BFD167208B}" dt="2024-03-22T18:50:14.157" v="2872" actId="113"/>
          <ac:spMkLst>
            <pc:docMk/>
            <pc:sldMk cId="3279964351" sldId="396"/>
            <ac:spMk id="129" creationId="{FF39D4D1-3EAF-B8F0-246E-2847F9417C7A}"/>
          </ac:spMkLst>
        </pc:spChg>
        <pc:spChg chg="add mod">
          <ac:chgData name="Rathod, Tanish" userId="975b27e0-afba-473b-930a-8aec6db09902" providerId="ADAL" clId="{4ABC2FD2-6AFD-4A5F-B212-33BFD167208B}" dt="2024-03-22T18:38:50.669" v="2810" actId="1076"/>
          <ac:spMkLst>
            <pc:docMk/>
            <pc:sldMk cId="3279964351" sldId="396"/>
            <ac:spMk id="130" creationId="{96A4D9D4-8196-207B-7A7D-26D12A25DB05}"/>
          </ac:spMkLst>
        </pc:spChg>
        <pc:spChg chg="add mod">
          <ac:chgData name="Rathod, Tanish" userId="975b27e0-afba-473b-930a-8aec6db09902" providerId="ADAL" clId="{4ABC2FD2-6AFD-4A5F-B212-33BFD167208B}" dt="2024-03-22T18:39:17.821" v="2812" actId="1076"/>
          <ac:spMkLst>
            <pc:docMk/>
            <pc:sldMk cId="3279964351" sldId="396"/>
            <ac:spMk id="131" creationId="{C1201217-E453-6EBD-509F-92089B0D0683}"/>
          </ac:spMkLst>
        </pc:spChg>
        <pc:spChg chg="add mod">
          <ac:chgData name="Rathod, Tanish" userId="975b27e0-afba-473b-930a-8aec6db09902" providerId="ADAL" clId="{4ABC2FD2-6AFD-4A5F-B212-33BFD167208B}" dt="2024-03-22T18:39:43.250" v="2814" actId="1076"/>
          <ac:spMkLst>
            <pc:docMk/>
            <pc:sldMk cId="3279964351" sldId="396"/>
            <ac:spMk id="132" creationId="{78CE0F03-2A1D-CF9A-6CB9-768A9888873A}"/>
          </ac:spMkLst>
        </pc:spChg>
        <pc:spChg chg="add mod">
          <ac:chgData name="Rathod, Tanish" userId="975b27e0-afba-473b-930a-8aec6db09902" providerId="ADAL" clId="{4ABC2FD2-6AFD-4A5F-B212-33BFD167208B}" dt="2024-03-22T18:40:22.858" v="2816" actId="1076"/>
          <ac:spMkLst>
            <pc:docMk/>
            <pc:sldMk cId="3279964351" sldId="396"/>
            <ac:spMk id="133" creationId="{D2DED375-063E-0E7C-D795-71003282CAB2}"/>
          </ac:spMkLst>
        </pc:spChg>
        <pc:spChg chg="add mod">
          <ac:chgData name="Rathod, Tanish" userId="975b27e0-afba-473b-930a-8aec6db09902" providerId="ADAL" clId="{4ABC2FD2-6AFD-4A5F-B212-33BFD167208B}" dt="2024-03-22T18:40:39.667" v="2818" actId="1076"/>
          <ac:spMkLst>
            <pc:docMk/>
            <pc:sldMk cId="3279964351" sldId="396"/>
            <ac:spMk id="134" creationId="{9613F928-E9E6-5F93-BC66-5F5413F341E3}"/>
          </ac:spMkLst>
        </pc:spChg>
        <pc:spChg chg="add mod">
          <ac:chgData name="Rathod, Tanish" userId="975b27e0-afba-473b-930a-8aec6db09902" providerId="ADAL" clId="{4ABC2FD2-6AFD-4A5F-B212-33BFD167208B}" dt="2024-03-22T18:41:00.367" v="2820" actId="1076"/>
          <ac:spMkLst>
            <pc:docMk/>
            <pc:sldMk cId="3279964351" sldId="396"/>
            <ac:spMk id="135" creationId="{8C871CD5-D766-DDE2-3810-BF11131C6E9C}"/>
          </ac:spMkLst>
        </pc:spChg>
        <pc:spChg chg="add mod">
          <ac:chgData name="Rathod, Tanish" userId="975b27e0-afba-473b-930a-8aec6db09902" providerId="ADAL" clId="{4ABC2FD2-6AFD-4A5F-B212-33BFD167208B}" dt="2024-03-22T18:42:34.751" v="2824" actId="1076"/>
          <ac:spMkLst>
            <pc:docMk/>
            <pc:sldMk cId="3279964351" sldId="396"/>
            <ac:spMk id="136" creationId="{0DA8AE3A-ACCC-CA2F-29FE-71EF75CB4257}"/>
          </ac:spMkLst>
        </pc:spChg>
        <pc:spChg chg="add mod">
          <ac:chgData name="Rathod, Tanish" userId="975b27e0-afba-473b-930a-8aec6db09902" providerId="ADAL" clId="{4ABC2FD2-6AFD-4A5F-B212-33BFD167208B}" dt="2024-03-22T18:43:40.858" v="2828" actId="1076"/>
          <ac:spMkLst>
            <pc:docMk/>
            <pc:sldMk cId="3279964351" sldId="396"/>
            <ac:spMk id="137" creationId="{61EF8D1D-E30A-7158-6A78-717A41625A1D}"/>
          </ac:spMkLst>
        </pc:spChg>
        <pc:spChg chg="add del mod">
          <ac:chgData name="Rathod, Tanish" userId="975b27e0-afba-473b-930a-8aec6db09902" providerId="ADAL" clId="{4ABC2FD2-6AFD-4A5F-B212-33BFD167208B}" dt="2024-03-22T18:44:13.576" v="2831" actId="478"/>
          <ac:spMkLst>
            <pc:docMk/>
            <pc:sldMk cId="3279964351" sldId="396"/>
            <ac:spMk id="138" creationId="{6A00ABEE-0A7C-6746-5CEB-ECEEE32AF109}"/>
          </ac:spMkLst>
        </pc:spChg>
        <pc:spChg chg="add mod">
          <ac:chgData name="Rathod, Tanish" userId="975b27e0-afba-473b-930a-8aec6db09902" providerId="ADAL" clId="{4ABC2FD2-6AFD-4A5F-B212-33BFD167208B}" dt="2024-03-22T18:44:38.692" v="2833" actId="1076"/>
          <ac:spMkLst>
            <pc:docMk/>
            <pc:sldMk cId="3279964351" sldId="396"/>
            <ac:spMk id="139" creationId="{2B57468A-1A18-1E04-42D2-25B6F0FBA586}"/>
          </ac:spMkLst>
        </pc:spChg>
        <pc:spChg chg="add mod">
          <ac:chgData name="Rathod, Tanish" userId="975b27e0-afba-473b-930a-8aec6db09902" providerId="ADAL" clId="{4ABC2FD2-6AFD-4A5F-B212-33BFD167208B}" dt="2024-03-22T18:45:02.205" v="2835" actId="1076"/>
          <ac:spMkLst>
            <pc:docMk/>
            <pc:sldMk cId="3279964351" sldId="396"/>
            <ac:spMk id="140" creationId="{837724E9-9EBA-17EA-071B-18E275486145}"/>
          </ac:spMkLst>
        </pc:spChg>
        <pc:spChg chg="add mod">
          <ac:chgData name="Rathod, Tanish" userId="975b27e0-afba-473b-930a-8aec6db09902" providerId="ADAL" clId="{4ABC2FD2-6AFD-4A5F-B212-33BFD167208B}" dt="2024-03-22T18:45:28.886" v="2837" actId="1076"/>
          <ac:spMkLst>
            <pc:docMk/>
            <pc:sldMk cId="3279964351" sldId="396"/>
            <ac:spMk id="141" creationId="{F2A63969-04CB-9678-C5BA-15AD6F85BEB3}"/>
          </ac:spMkLst>
        </pc:spChg>
        <pc:spChg chg="mod">
          <ac:chgData name="Rathod, Tanish" userId="975b27e0-afba-473b-930a-8aec6db09902" providerId="ADAL" clId="{4ABC2FD2-6AFD-4A5F-B212-33BFD167208B}" dt="2024-03-22T18:46:31.552" v="2838"/>
          <ac:spMkLst>
            <pc:docMk/>
            <pc:sldMk cId="3279964351" sldId="396"/>
            <ac:spMk id="143" creationId="{9C2951C9-9B58-C9CD-F846-8BB8561FB948}"/>
          </ac:spMkLst>
        </pc:spChg>
        <pc:spChg chg="add mod">
          <ac:chgData name="Rathod, Tanish" userId="975b27e0-afba-473b-930a-8aec6db09902" providerId="ADAL" clId="{4ABC2FD2-6AFD-4A5F-B212-33BFD167208B}" dt="2024-03-22T18:47:16.748" v="2841" actId="1076"/>
          <ac:spMkLst>
            <pc:docMk/>
            <pc:sldMk cId="3279964351" sldId="396"/>
            <ac:spMk id="145" creationId="{943138B0-191C-9195-5A9F-1BC5E8F32E6B}"/>
          </ac:spMkLst>
        </pc:spChg>
        <pc:grpChg chg="del mod">
          <ac:chgData name="Rathod, Tanish" userId="975b27e0-afba-473b-930a-8aec6db09902" providerId="ADAL" clId="{4ABC2FD2-6AFD-4A5F-B212-33BFD167208B}" dt="2024-03-22T17:05:28.067" v="1829" actId="478"/>
          <ac:grpSpMkLst>
            <pc:docMk/>
            <pc:sldMk cId="3279964351" sldId="396"/>
            <ac:grpSpMk id="19" creationId="{BF93FEFE-FF11-6A79-2963-0252DBF6D9DD}"/>
          </ac:grpSpMkLst>
        </pc:grpChg>
        <pc:grpChg chg="del mod">
          <ac:chgData name="Rathod, Tanish" userId="975b27e0-afba-473b-930a-8aec6db09902" providerId="ADAL" clId="{4ABC2FD2-6AFD-4A5F-B212-33BFD167208B}" dt="2024-03-22T17:05:30.060" v="1830" actId="478"/>
          <ac:grpSpMkLst>
            <pc:docMk/>
            <pc:sldMk cId="3279964351" sldId="396"/>
            <ac:grpSpMk id="22" creationId="{575D08F1-D579-94F5-916B-62E67D3772DE}"/>
          </ac:grpSpMkLst>
        </pc:grpChg>
        <pc:grpChg chg="del mod">
          <ac:chgData name="Rathod, Tanish" userId="975b27e0-afba-473b-930a-8aec6db09902" providerId="ADAL" clId="{4ABC2FD2-6AFD-4A5F-B212-33BFD167208B}" dt="2024-03-22T17:05:31.601" v="1831" actId="478"/>
          <ac:grpSpMkLst>
            <pc:docMk/>
            <pc:sldMk cId="3279964351" sldId="396"/>
            <ac:grpSpMk id="25" creationId="{744E6614-E133-E657-20F6-C8782547EEA9}"/>
          </ac:grpSpMkLst>
        </pc:grpChg>
        <pc:grpChg chg="add del mod ord">
          <ac:chgData name="Rathod, Tanish" userId="975b27e0-afba-473b-930a-8aec6db09902" providerId="ADAL" clId="{4ABC2FD2-6AFD-4A5F-B212-33BFD167208B}" dt="2024-03-22T18:16:04.023" v="2662" actId="478"/>
          <ac:grpSpMkLst>
            <pc:docMk/>
            <pc:sldMk cId="3279964351" sldId="396"/>
            <ac:grpSpMk id="28" creationId="{E242EB94-943C-96E2-20A7-2BDA47747F9A}"/>
          </ac:grpSpMkLst>
        </pc:grpChg>
        <pc:grpChg chg="del mod">
          <ac:chgData name="Rathod, Tanish" userId="975b27e0-afba-473b-930a-8aec6db09902" providerId="ADAL" clId="{4ABC2FD2-6AFD-4A5F-B212-33BFD167208B}" dt="2024-03-22T17:08:37.175" v="1873" actId="478"/>
          <ac:grpSpMkLst>
            <pc:docMk/>
            <pc:sldMk cId="3279964351" sldId="396"/>
            <ac:grpSpMk id="36" creationId="{73ABA53E-1951-70DA-4F5B-53FF63310072}"/>
          </ac:grpSpMkLst>
        </pc:grpChg>
        <pc:grpChg chg="add del mod">
          <ac:chgData name="Rathod, Tanish" userId="975b27e0-afba-473b-930a-8aec6db09902" providerId="ADAL" clId="{4ABC2FD2-6AFD-4A5F-B212-33BFD167208B}" dt="2024-03-22T17:08:48.341" v="1876" actId="478"/>
          <ac:grpSpMkLst>
            <pc:docMk/>
            <pc:sldMk cId="3279964351" sldId="396"/>
            <ac:grpSpMk id="42" creationId="{090FA220-121D-04BB-FB39-10DBE1A9F0AF}"/>
          </ac:grpSpMkLst>
        </pc:grpChg>
        <pc:grpChg chg="add mod">
          <ac:chgData name="Rathod, Tanish" userId="975b27e0-afba-473b-930a-8aec6db09902" providerId="ADAL" clId="{4ABC2FD2-6AFD-4A5F-B212-33BFD167208B}" dt="2024-03-22T17:35:35.611" v="2064" actId="1076"/>
          <ac:grpSpMkLst>
            <pc:docMk/>
            <pc:sldMk cId="3279964351" sldId="396"/>
            <ac:grpSpMk id="45" creationId="{D5D7968F-8ECB-372B-E4AF-BAD5995A0D40}"/>
          </ac:grpSpMkLst>
        </pc:grpChg>
        <pc:grpChg chg="add del mod">
          <ac:chgData name="Rathod, Tanish" userId="975b27e0-afba-473b-930a-8aec6db09902" providerId="ADAL" clId="{4ABC2FD2-6AFD-4A5F-B212-33BFD167208B}" dt="2024-03-22T17:25:28.133" v="1994" actId="478"/>
          <ac:grpSpMkLst>
            <pc:docMk/>
            <pc:sldMk cId="3279964351" sldId="396"/>
            <ac:grpSpMk id="51" creationId="{A74EBA59-4645-2677-D530-F342E4C35402}"/>
          </ac:grpSpMkLst>
        </pc:grpChg>
        <pc:grpChg chg="add mod">
          <ac:chgData name="Rathod, Tanish" userId="975b27e0-afba-473b-930a-8aec6db09902" providerId="ADAL" clId="{4ABC2FD2-6AFD-4A5F-B212-33BFD167208B}" dt="2024-03-22T17:26:10.547" v="2004" actId="14100"/>
          <ac:grpSpMkLst>
            <pc:docMk/>
            <pc:sldMk cId="3279964351" sldId="396"/>
            <ac:grpSpMk id="57" creationId="{0309E614-E9CF-8BE3-8D1D-C2C682FD15DE}"/>
          </ac:grpSpMkLst>
        </pc:grpChg>
        <pc:grpChg chg="add del mod">
          <ac:chgData name="Rathod, Tanish" userId="975b27e0-afba-473b-930a-8aec6db09902" providerId="ADAL" clId="{4ABC2FD2-6AFD-4A5F-B212-33BFD167208B}" dt="2024-03-22T18:16:07.131" v="2663" actId="478"/>
          <ac:grpSpMkLst>
            <pc:docMk/>
            <pc:sldMk cId="3279964351" sldId="396"/>
            <ac:grpSpMk id="60" creationId="{6C25A405-B3DB-643F-F7F4-7F13E48F1C93}"/>
          </ac:grpSpMkLst>
        </pc:grpChg>
        <pc:grpChg chg="add del mod">
          <ac:chgData name="Rathod, Tanish" userId="975b27e0-afba-473b-930a-8aec6db09902" providerId="ADAL" clId="{4ABC2FD2-6AFD-4A5F-B212-33BFD167208B}" dt="2024-03-22T17:35:52.213" v="2066" actId="478"/>
          <ac:grpSpMkLst>
            <pc:docMk/>
            <pc:sldMk cId="3279964351" sldId="396"/>
            <ac:grpSpMk id="67" creationId="{406D010B-BCBD-004C-18D8-1F01B4C5A225}"/>
          </ac:grpSpMkLst>
        </pc:grpChg>
        <pc:grpChg chg="add del mod">
          <ac:chgData name="Rathod, Tanish" userId="975b27e0-afba-473b-930a-8aec6db09902" providerId="ADAL" clId="{4ABC2FD2-6AFD-4A5F-B212-33BFD167208B}" dt="2024-03-22T17:35:52.213" v="2066" actId="478"/>
          <ac:grpSpMkLst>
            <pc:docMk/>
            <pc:sldMk cId="3279964351" sldId="396"/>
            <ac:grpSpMk id="74" creationId="{E2366B19-1908-D24A-4D87-02DFF63A13E5}"/>
          </ac:grpSpMkLst>
        </pc:grpChg>
        <pc:grpChg chg="add del mod">
          <ac:chgData name="Rathod, Tanish" userId="975b27e0-afba-473b-930a-8aec6db09902" providerId="ADAL" clId="{4ABC2FD2-6AFD-4A5F-B212-33BFD167208B}" dt="2024-03-22T17:35:52.213" v="2066" actId="478"/>
          <ac:grpSpMkLst>
            <pc:docMk/>
            <pc:sldMk cId="3279964351" sldId="396"/>
            <ac:grpSpMk id="81" creationId="{41308ECE-50E6-78B8-8590-5F321D990F34}"/>
          </ac:grpSpMkLst>
        </pc:grpChg>
        <pc:grpChg chg="add del mod">
          <ac:chgData name="Rathod, Tanish" userId="975b27e0-afba-473b-930a-8aec6db09902" providerId="ADAL" clId="{4ABC2FD2-6AFD-4A5F-B212-33BFD167208B}" dt="2024-03-22T17:35:52.213" v="2066" actId="478"/>
          <ac:grpSpMkLst>
            <pc:docMk/>
            <pc:sldMk cId="3279964351" sldId="396"/>
            <ac:grpSpMk id="88" creationId="{93D81C86-03AC-F78A-51FE-602BDA990C58}"/>
          </ac:grpSpMkLst>
        </pc:grpChg>
        <pc:grpChg chg="add del mod">
          <ac:chgData name="Rathod, Tanish" userId="975b27e0-afba-473b-930a-8aec6db09902" providerId="ADAL" clId="{4ABC2FD2-6AFD-4A5F-B212-33BFD167208B}" dt="2024-03-22T18:46:38.433" v="2839"/>
          <ac:grpSpMkLst>
            <pc:docMk/>
            <pc:sldMk cId="3279964351" sldId="396"/>
            <ac:grpSpMk id="142" creationId="{71837327-EA70-CF4F-C19B-54ABCCC837AF}"/>
          </ac:grpSpMkLst>
        </pc:grpChg>
        <pc:picChg chg="del mod">
          <ac:chgData name="Rathod, Tanish" userId="975b27e0-afba-473b-930a-8aec6db09902" providerId="ADAL" clId="{4ABC2FD2-6AFD-4A5F-B212-33BFD167208B}" dt="2024-03-22T17:08:37.175" v="1873" actId="478"/>
          <ac:picMkLst>
            <pc:docMk/>
            <pc:sldMk cId="3279964351" sldId="396"/>
            <ac:picMk id="18" creationId="{7042B745-A0FE-1D08-848B-23EAC1202014}"/>
          </ac:picMkLst>
        </pc:picChg>
        <pc:picChg chg="add mod">
          <ac:chgData name="Rathod, Tanish" userId="975b27e0-afba-473b-930a-8aec6db09902" providerId="ADAL" clId="{4ABC2FD2-6AFD-4A5F-B212-33BFD167208B}" dt="2024-03-22T17:10:58.119" v="1912" actId="1076"/>
          <ac:picMkLst>
            <pc:docMk/>
            <pc:sldMk cId="3279964351" sldId="396"/>
            <ac:picMk id="29" creationId="{5B0269BC-CF5E-370E-31DE-71238983DDDF}"/>
          </ac:picMkLst>
        </pc:picChg>
        <pc:picChg chg="del mod">
          <ac:chgData name="Rathod, Tanish" userId="975b27e0-afba-473b-930a-8aec6db09902" providerId="ADAL" clId="{4ABC2FD2-6AFD-4A5F-B212-33BFD167208B}" dt="2024-03-22T17:06:41.813" v="1844" actId="478"/>
          <ac:picMkLst>
            <pc:docMk/>
            <pc:sldMk cId="3279964351" sldId="396"/>
            <ac:picMk id="41" creationId="{B5AB9573-B839-C983-9927-73F04FD0AF54}"/>
          </ac:picMkLst>
        </pc:picChg>
        <pc:picChg chg="del mod">
          <ac:chgData name="Rathod, Tanish" userId="975b27e0-afba-473b-930a-8aec6db09902" providerId="ADAL" clId="{4ABC2FD2-6AFD-4A5F-B212-33BFD167208B}" dt="2024-03-22T17:08:13.274" v="1869" actId="478"/>
          <ac:picMkLst>
            <pc:docMk/>
            <pc:sldMk cId="3279964351" sldId="396"/>
            <ac:picMk id="52" creationId="{6DC5DCB0-96C2-5DE3-CAB6-4DF4E2613922}"/>
          </ac:picMkLst>
        </pc:picChg>
        <pc:picChg chg="del mod">
          <ac:chgData name="Rathod, Tanish" userId="975b27e0-afba-473b-930a-8aec6db09902" providerId="ADAL" clId="{4ABC2FD2-6AFD-4A5F-B212-33BFD167208B}" dt="2024-03-22T17:08:37.175" v="1873" actId="478"/>
          <ac:picMkLst>
            <pc:docMk/>
            <pc:sldMk cId="3279964351" sldId="396"/>
            <ac:picMk id="54" creationId="{EC8CADB5-303E-A9C7-0058-1F4174CDDB25}"/>
          </ac:picMkLst>
        </pc:picChg>
        <pc:picChg chg="del mod">
          <ac:chgData name="Rathod, Tanish" userId="975b27e0-afba-473b-930a-8aec6db09902" providerId="ADAL" clId="{4ABC2FD2-6AFD-4A5F-B212-33BFD167208B}" dt="2024-03-22T17:08:37.175" v="1873" actId="478"/>
          <ac:picMkLst>
            <pc:docMk/>
            <pc:sldMk cId="3279964351" sldId="396"/>
            <ac:picMk id="55" creationId="{00E2BFB7-6778-1AD1-C210-9041ADD39FCD}"/>
          </ac:picMkLst>
        </pc:picChg>
        <pc:cxnChg chg="mod">
          <ac:chgData name="Rathod, Tanish" userId="975b27e0-afba-473b-930a-8aec6db09902" providerId="ADAL" clId="{4ABC2FD2-6AFD-4A5F-B212-33BFD167208B}" dt="2024-03-22T17:14:58.203" v="1962"/>
          <ac:cxnSpMkLst>
            <pc:docMk/>
            <pc:sldMk cId="3279964351" sldId="396"/>
            <ac:cxnSpMk id="47" creationId="{00C85CC8-C64E-DFD1-3FED-E19BE3FD0B41}"/>
          </ac:cxnSpMkLst>
        </pc:cxnChg>
        <pc:cxnChg chg="mod">
          <ac:chgData name="Rathod, Tanish" userId="975b27e0-afba-473b-930a-8aec6db09902" providerId="ADAL" clId="{4ABC2FD2-6AFD-4A5F-B212-33BFD167208B}" dt="2024-03-22T17:25:00.155" v="1989"/>
          <ac:cxnSpMkLst>
            <pc:docMk/>
            <pc:sldMk cId="3279964351" sldId="396"/>
            <ac:cxnSpMk id="56" creationId="{C6F61A94-F210-97F4-400C-08DCABE632DC}"/>
          </ac:cxnSpMkLst>
        </pc:cxnChg>
        <pc:cxnChg chg="mod">
          <ac:chgData name="Rathod, Tanish" userId="975b27e0-afba-473b-930a-8aec6db09902" providerId="ADAL" clId="{4ABC2FD2-6AFD-4A5F-B212-33BFD167208B}" dt="2024-03-22T17:25:31.636" v="1995"/>
          <ac:cxnSpMkLst>
            <pc:docMk/>
            <pc:sldMk cId="3279964351" sldId="396"/>
            <ac:cxnSpMk id="59" creationId="{C4140F4C-50F2-25B1-06AE-4D25195299BC}"/>
          </ac:cxnSpMkLst>
        </pc:cxnChg>
        <pc:cxnChg chg="mod">
          <ac:chgData name="Rathod, Tanish" userId="975b27e0-afba-473b-930a-8aec6db09902" providerId="ADAL" clId="{4ABC2FD2-6AFD-4A5F-B212-33BFD167208B}" dt="2024-03-22T17:29:39.910" v="2005"/>
          <ac:cxnSpMkLst>
            <pc:docMk/>
            <pc:sldMk cId="3279964351" sldId="396"/>
            <ac:cxnSpMk id="62" creationId="{A8AAC325-9204-9829-5FFD-77C831B896B8}"/>
          </ac:cxnSpMkLst>
        </pc:cxnChg>
        <pc:cxnChg chg="mod">
          <ac:chgData name="Rathod, Tanish" userId="975b27e0-afba-473b-930a-8aec6db09902" providerId="ADAL" clId="{4ABC2FD2-6AFD-4A5F-B212-33BFD167208B}" dt="2024-03-22T17:30:26.913" v="2007"/>
          <ac:cxnSpMkLst>
            <pc:docMk/>
            <pc:sldMk cId="3279964351" sldId="396"/>
            <ac:cxnSpMk id="69" creationId="{D022A5AB-F318-7178-A637-0C72B71560C2}"/>
          </ac:cxnSpMkLst>
        </pc:cxnChg>
        <pc:cxnChg chg="mod">
          <ac:chgData name="Rathod, Tanish" userId="975b27e0-afba-473b-930a-8aec6db09902" providerId="ADAL" clId="{4ABC2FD2-6AFD-4A5F-B212-33BFD167208B}" dt="2024-03-22T17:30:32.179" v="2009"/>
          <ac:cxnSpMkLst>
            <pc:docMk/>
            <pc:sldMk cId="3279964351" sldId="396"/>
            <ac:cxnSpMk id="76" creationId="{C749DE44-D215-8C54-A003-5D125B629E35}"/>
          </ac:cxnSpMkLst>
        </pc:cxnChg>
        <pc:cxnChg chg="mod">
          <ac:chgData name="Rathod, Tanish" userId="975b27e0-afba-473b-930a-8aec6db09902" providerId="ADAL" clId="{4ABC2FD2-6AFD-4A5F-B212-33BFD167208B}" dt="2024-03-22T17:30:35.931" v="2010"/>
          <ac:cxnSpMkLst>
            <pc:docMk/>
            <pc:sldMk cId="3279964351" sldId="396"/>
            <ac:cxnSpMk id="83" creationId="{443D736C-5068-12DD-6CEB-3D63083F6BAD}"/>
          </ac:cxnSpMkLst>
        </pc:cxnChg>
        <pc:cxnChg chg="mod">
          <ac:chgData name="Rathod, Tanish" userId="975b27e0-afba-473b-930a-8aec6db09902" providerId="ADAL" clId="{4ABC2FD2-6AFD-4A5F-B212-33BFD167208B}" dt="2024-03-22T17:30:41.481" v="2011"/>
          <ac:cxnSpMkLst>
            <pc:docMk/>
            <pc:sldMk cId="3279964351" sldId="396"/>
            <ac:cxnSpMk id="90" creationId="{195F0F20-D92F-0FA0-0CBF-79B6AEEB5DFC}"/>
          </ac:cxnSpMkLst>
        </pc:cxnChg>
        <pc:cxnChg chg="mod">
          <ac:chgData name="Rathod, Tanish" userId="975b27e0-afba-473b-930a-8aec6db09902" providerId="ADAL" clId="{4ABC2FD2-6AFD-4A5F-B212-33BFD167208B}" dt="2024-03-22T18:46:31.552" v="2838"/>
          <ac:cxnSpMkLst>
            <pc:docMk/>
            <pc:sldMk cId="3279964351" sldId="396"/>
            <ac:cxnSpMk id="144" creationId="{FBF74C6C-FFD0-ACBC-6860-56238F4884AD}"/>
          </ac:cxnSpMkLst>
        </pc:cxnChg>
      </pc:sldChg>
      <pc:sldChg chg="del">
        <pc:chgData name="Rathod, Tanish" userId="975b27e0-afba-473b-930a-8aec6db09902" providerId="ADAL" clId="{4ABC2FD2-6AFD-4A5F-B212-33BFD167208B}" dt="2024-03-24T01:53:00.105" v="6929" actId="47"/>
        <pc:sldMkLst>
          <pc:docMk/>
          <pc:sldMk cId="3216835569" sldId="397"/>
        </pc:sldMkLst>
      </pc:sldChg>
      <pc:sldChg chg="addSp delSp modSp mod ord modTransition modAnim">
        <pc:chgData name="Rathod, Tanish" userId="975b27e0-afba-473b-930a-8aec6db09902" providerId="ADAL" clId="{4ABC2FD2-6AFD-4A5F-B212-33BFD167208B}" dt="2024-03-24T03:05:53.944" v="7838"/>
        <pc:sldMkLst>
          <pc:docMk/>
          <pc:sldMk cId="3977410121" sldId="398"/>
        </pc:sldMkLst>
        <pc:spChg chg="del mod">
          <ac:chgData name="Rathod, Tanish" userId="975b27e0-afba-473b-930a-8aec6db09902" providerId="ADAL" clId="{4ABC2FD2-6AFD-4A5F-B212-33BFD167208B}" dt="2024-03-24T00:58:59.075" v="6199" actId="478"/>
          <ac:spMkLst>
            <pc:docMk/>
            <pc:sldMk cId="3977410121" sldId="398"/>
            <ac:spMk id="2" creationId="{AB0DCC81-B508-AA91-2E04-C4D3183278AC}"/>
          </ac:spMkLst>
        </pc:spChg>
        <pc:spChg chg="add del">
          <ac:chgData name="Rathod, Tanish" userId="975b27e0-afba-473b-930a-8aec6db09902" providerId="ADAL" clId="{4ABC2FD2-6AFD-4A5F-B212-33BFD167208B}" dt="2024-03-24T01:02:11.734" v="6222" actId="478"/>
          <ac:spMkLst>
            <pc:docMk/>
            <pc:sldMk cId="3977410121" sldId="398"/>
            <ac:spMk id="6" creationId="{30D74332-3B1D-784B-948C-7F1DCB950844}"/>
          </ac:spMkLst>
        </pc:spChg>
        <pc:spChg chg="del">
          <ac:chgData name="Rathod, Tanish" userId="975b27e0-afba-473b-930a-8aec6db09902" providerId="ADAL" clId="{4ABC2FD2-6AFD-4A5F-B212-33BFD167208B}" dt="2024-03-24T00:59:01.573" v="6200" actId="478"/>
          <ac:spMkLst>
            <pc:docMk/>
            <pc:sldMk cId="3977410121" sldId="398"/>
            <ac:spMk id="7" creationId="{D545DC0F-C46A-93AB-6F4D-6590D2065AB4}"/>
          </ac:spMkLst>
        </pc:spChg>
        <pc:spChg chg="add mod">
          <ac:chgData name="Rathod, Tanish" userId="975b27e0-afba-473b-930a-8aec6db09902" providerId="ADAL" clId="{4ABC2FD2-6AFD-4A5F-B212-33BFD167208B}" dt="2024-03-24T01:34:32.206" v="6745" actId="1076"/>
          <ac:spMkLst>
            <pc:docMk/>
            <pc:sldMk cId="3977410121" sldId="398"/>
            <ac:spMk id="8" creationId="{5B5FA049-7E83-7507-20B8-310A42BEE7D4}"/>
          </ac:spMkLst>
        </pc:spChg>
        <pc:spChg chg="mod">
          <ac:chgData name="Rathod, Tanish" userId="975b27e0-afba-473b-930a-8aec6db09902" providerId="ADAL" clId="{4ABC2FD2-6AFD-4A5F-B212-33BFD167208B}" dt="2024-03-24T01:07:30.166" v="6302" actId="14100"/>
          <ac:spMkLst>
            <pc:docMk/>
            <pc:sldMk cId="3977410121" sldId="398"/>
            <ac:spMk id="9" creationId="{6EA94D3B-AA51-8E58-DA50-884B1C9431D5}"/>
          </ac:spMkLst>
        </pc:spChg>
        <pc:spChg chg="del">
          <ac:chgData name="Rathod, Tanish" userId="975b27e0-afba-473b-930a-8aec6db09902" providerId="ADAL" clId="{4ABC2FD2-6AFD-4A5F-B212-33BFD167208B}" dt="2024-03-24T01:07:39.556" v="6303" actId="478"/>
          <ac:spMkLst>
            <pc:docMk/>
            <pc:sldMk cId="3977410121" sldId="398"/>
            <ac:spMk id="10" creationId="{D4A6F0DE-4EEF-2E9D-D011-583D2BED2120}"/>
          </ac:spMkLst>
        </pc:spChg>
        <pc:spChg chg="add mod">
          <ac:chgData name="Rathod, Tanish" userId="975b27e0-afba-473b-930a-8aec6db09902" providerId="ADAL" clId="{4ABC2FD2-6AFD-4A5F-B212-33BFD167208B}" dt="2024-03-24T01:34:44.687" v="6747" actId="1076"/>
          <ac:spMkLst>
            <pc:docMk/>
            <pc:sldMk cId="3977410121" sldId="398"/>
            <ac:spMk id="13" creationId="{B817FB2E-3EB7-E83D-D2A1-776C6C6EEB50}"/>
          </ac:spMkLst>
        </pc:spChg>
        <pc:spChg chg="add mod">
          <ac:chgData name="Rathod, Tanish" userId="975b27e0-afba-473b-930a-8aec6db09902" providerId="ADAL" clId="{4ABC2FD2-6AFD-4A5F-B212-33BFD167208B}" dt="2024-03-24T01:36:14.627" v="6758" actId="1076"/>
          <ac:spMkLst>
            <pc:docMk/>
            <pc:sldMk cId="3977410121" sldId="398"/>
            <ac:spMk id="15" creationId="{964CDFCF-FF3D-A28F-9EFA-1A76F41B2152}"/>
          </ac:spMkLst>
        </pc:spChg>
        <pc:spChg chg="add del mod">
          <ac:chgData name="Rathod, Tanish" userId="975b27e0-afba-473b-930a-8aec6db09902" providerId="ADAL" clId="{4ABC2FD2-6AFD-4A5F-B212-33BFD167208B}" dt="2024-03-24T01:07:44.818" v="6304" actId="478"/>
          <ac:spMkLst>
            <pc:docMk/>
            <pc:sldMk cId="3977410121" sldId="398"/>
            <ac:spMk id="17" creationId="{71C29EA7-6C20-C195-B7AD-FCB9AE84CD20}"/>
          </ac:spMkLst>
        </pc:spChg>
        <pc:spChg chg="add mod">
          <ac:chgData name="Rathod, Tanish" userId="975b27e0-afba-473b-930a-8aec6db09902" providerId="ADAL" clId="{4ABC2FD2-6AFD-4A5F-B212-33BFD167208B}" dt="2024-03-24T01:35:51.583" v="6757" actId="1076"/>
          <ac:spMkLst>
            <pc:docMk/>
            <pc:sldMk cId="3977410121" sldId="398"/>
            <ac:spMk id="26" creationId="{3062006E-F95A-030D-F9D6-DFABEFB7329F}"/>
          </ac:spMkLst>
        </pc:spChg>
        <pc:spChg chg="mod">
          <ac:chgData name="Rathod, Tanish" userId="975b27e0-afba-473b-930a-8aec6db09902" providerId="ADAL" clId="{4ABC2FD2-6AFD-4A5F-B212-33BFD167208B}" dt="2024-03-24T01:49:37.550" v="6905" actId="1037"/>
          <ac:spMkLst>
            <pc:docMk/>
            <pc:sldMk cId="3977410121" sldId="398"/>
            <ac:spMk id="436" creationId="{DCAD1753-663A-27C1-8331-61C57CA71D4E}"/>
          </ac:spMkLst>
        </pc:spChg>
        <pc:spChg chg="del">
          <ac:chgData name="Rathod, Tanish" userId="975b27e0-afba-473b-930a-8aec6db09902" providerId="ADAL" clId="{4ABC2FD2-6AFD-4A5F-B212-33BFD167208B}" dt="2024-03-24T00:59:55.317" v="6203" actId="478"/>
          <ac:spMkLst>
            <pc:docMk/>
            <pc:sldMk cId="3977410121" sldId="398"/>
            <ac:spMk id="437" creationId="{BE2C4BE3-2880-A05F-0B5E-F1752EC71E61}"/>
          </ac:spMkLst>
        </pc:spChg>
        <pc:spChg chg="mod">
          <ac:chgData name="Rathod, Tanish" userId="975b27e0-afba-473b-930a-8aec6db09902" providerId="ADAL" clId="{4ABC2FD2-6AFD-4A5F-B212-33BFD167208B}" dt="2024-03-24T01:49:37.550" v="6905" actId="1037"/>
          <ac:spMkLst>
            <pc:docMk/>
            <pc:sldMk cId="3977410121" sldId="398"/>
            <ac:spMk id="438" creationId="{86F23626-126B-3603-1C7E-39864D983397}"/>
          </ac:spMkLst>
        </pc:spChg>
        <pc:spChg chg="del mod">
          <ac:chgData name="Rathod, Tanish" userId="975b27e0-afba-473b-930a-8aec6db09902" providerId="ADAL" clId="{4ABC2FD2-6AFD-4A5F-B212-33BFD167208B}" dt="2024-03-24T00:59:58.190" v="6205" actId="478"/>
          <ac:spMkLst>
            <pc:docMk/>
            <pc:sldMk cId="3977410121" sldId="398"/>
            <ac:spMk id="439" creationId="{3E7EE89E-267C-F977-50E8-651B24913266}"/>
          </ac:spMkLst>
        </pc:spChg>
        <pc:spChg chg="mod">
          <ac:chgData name="Rathod, Tanish" userId="975b27e0-afba-473b-930a-8aec6db09902" providerId="ADAL" clId="{4ABC2FD2-6AFD-4A5F-B212-33BFD167208B}" dt="2024-03-24T01:49:37.550" v="6905" actId="1037"/>
          <ac:spMkLst>
            <pc:docMk/>
            <pc:sldMk cId="3977410121" sldId="398"/>
            <ac:spMk id="440" creationId="{E7E1E071-82B4-68CE-4E7D-710F54195F21}"/>
          </ac:spMkLst>
        </pc:spChg>
        <pc:spChg chg="del">
          <ac:chgData name="Rathod, Tanish" userId="975b27e0-afba-473b-930a-8aec6db09902" providerId="ADAL" clId="{4ABC2FD2-6AFD-4A5F-B212-33BFD167208B}" dt="2024-03-24T01:00:01.083" v="6206" actId="478"/>
          <ac:spMkLst>
            <pc:docMk/>
            <pc:sldMk cId="3977410121" sldId="398"/>
            <ac:spMk id="441" creationId="{3CD0C6C4-0DB3-1F6F-E1D6-A52E054B0522}"/>
          </ac:spMkLst>
        </pc:spChg>
        <pc:spChg chg="mod">
          <ac:chgData name="Rathod, Tanish" userId="975b27e0-afba-473b-930a-8aec6db09902" providerId="ADAL" clId="{4ABC2FD2-6AFD-4A5F-B212-33BFD167208B}" dt="2024-03-24T01:49:37.550" v="6905" actId="1037"/>
          <ac:spMkLst>
            <pc:docMk/>
            <pc:sldMk cId="3977410121" sldId="398"/>
            <ac:spMk id="442" creationId="{BFDBAB15-712D-E5E1-3E19-702CE1BE6BCF}"/>
          </ac:spMkLst>
        </pc:spChg>
        <pc:spChg chg="del">
          <ac:chgData name="Rathod, Tanish" userId="975b27e0-afba-473b-930a-8aec6db09902" providerId="ADAL" clId="{4ABC2FD2-6AFD-4A5F-B212-33BFD167208B}" dt="2024-03-24T01:00:03.575" v="6207" actId="478"/>
          <ac:spMkLst>
            <pc:docMk/>
            <pc:sldMk cId="3977410121" sldId="398"/>
            <ac:spMk id="443" creationId="{BCAFC24D-98C1-9544-ABFA-D2CEE0A367D7}"/>
          </ac:spMkLst>
        </pc:spChg>
        <pc:spChg chg="add mod">
          <ac:chgData name="Rathod, Tanish" userId="975b27e0-afba-473b-930a-8aec6db09902" providerId="ADAL" clId="{4ABC2FD2-6AFD-4A5F-B212-33BFD167208B}" dt="2024-03-24T01:49:37.550" v="6905" actId="1037"/>
          <ac:spMkLst>
            <pc:docMk/>
            <pc:sldMk cId="3977410121" sldId="398"/>
            <ac:spMk id="487" creationId="{75251072-6F2F-896E-7C16-5B8372D20791}"/>
          </ac:spMkLst>
        </pc:spChg>
        <pc:spChg chg="add mod">
          <ac:chgData name="Rathod, Tanish" userId="975b27e0-afba-473b-930a-8aec6db09902" providerId="ADAL" clId="{4ABC2FD2-6AFD-4A5F-B212-33BFD167208B}" dt="2024-03-24T01:35:16.830" v="6751" actId="1076"/>
          <ac:spMkLst>
            <pc:docMk/>
            <pc:sldMk cId="3977410121" sldId="398"/>
            <ac:spMk id="493" creationId="{7C68E4D3-12EE-C9D7-95FC-3B98416A065D}"/>
          </ac:spMkLst>
        </pc:spChg>
        <pc:spChg chg="add mod">
          <ac:chgData name="Rathod, Tanish" userId="975b27e0-afba-473b-930a-8aec6db09902" providerId="ADAL" clId="{4ABC2FD2-6AFD-4A5F-B212-33BFD167208B}" dt="2024-03-24T01:49:37.550" v="6905" actId="1037"/>
          <ac:spMkLst>
            <pc:docMk/>
            <pc:sldMk cId="3977410121" sldId="398"/>
            <ac:spMk id="495" creationId="{94811859-6B04-40CF-C0FA-F407C92429A0}"/>
          </ac:spMkLst>
        </pc:spChg>
        <pc:spChg chg="add mod">
          <ac:chgData name="Rathod, Tanish" userId="975b27e0-afba-473b-930a-8aec6db09902" providerId="ADAL" clId="{4ABC2FD2-6AFD-4A5F-B212-33BFD167208B}" dt="2024-03-24T01:49:37.550" v="6905" actId="1037"/>
          <ac:spMkLst>
            <pc:docMk/>
            <pc:sldMk cId="3977410121" sldId="398"/>
            <ac:spMk id="497" creationId="{3EBC23B8-6894-DA36-F9EF-48710F2A92C6}"/>
          </ac:spMkLst>
        </pc:spChg>
        <pc:spChg chg="add mod">
          <ac:chgData name="Rathod, Tanish" userId="975b27e0-afba-473b-930a-8aec6db09902" providerId="ADAL" clId="{4ABC2FD2-6AFD-4A5F-B212-33BFD167208B}" dt="2024-03-24T01:37:31.112" v="6773" actId="14100"/>
          <ac:spMkLst>
            <pc:docMk/>
            <pc:sldMk cId="3977410121" sldId="398"/>
            <ac:spMk id="507" creationId="{F5A1B020-1904-DF61-F2FB-EF1C70136C10}"/>
          </ac:spMkLst>
        </pc:spChg>
        <pc:spChg chg="add mod">
          <ac:chgData name="Rathod, Tanish" userId="975b27e0-afba-473b-930a-8aec6db09902" providerId="ADAL" clId="{4ABC2FD2-6AFD-4A5F-B212-33BFD167208B}" dt="2024-03-24T01:34:48.470" v="6748" actId="1076"/>
          <ac:spMkLst>
            <pc:docMk/>
            <pc:sldMk cId="3977410121" sldId="398"/>
            <ac:spMk id="508" creationId="{180A5075-92CA-DFDA-5FBC-D61A3390A408}"/>
          </ac:spMkLst>
        </pc:spChg>
        <pc:spChg chg="add mod">
          <ac:chgData name="Rathod, Tanish" userId="975b27e0-afba-473b-930a-8aec6db09902" providerId="ADAL" clId="{4ABC2FD2-6AFD-4A5F-B212-33BFD167208B}" dt="2024-03-24T01:44:55.129" v="6862" actId="14100"/>
          <ac:spMkLst>
            <pc:docMk/>
            <pc:sldMk cId="3977410121" sldId="398"/>
            <ac:spMk id="544" creationId="{33775CFF-A453-CD0D-B061-76530000BF16}"/>
          </ac:spMkLst>
        </pc:spChg>
        <pc:grpChg chg="del">
          <ac:chgData name="Rathod, Tanish" userId="975b27e0-afba-473b-930a-8aec6db09902" providerId="ADAL" clId="{4ABC2FD2-6AFD-4A5F-B212-33BFD167208B}" dt="2024-03-24T00:47:57.327" v="6180" actId="478"/>
          <ac:grpSpMkLst>
            <pc:docMk/>
            <pc:sldMk cId="3977410121" sldId="398"/>
            <ac:grpSpMk id="12" creationId="{FD71F935-B42D-6B94-05B6-608D2B6278BB}"/>
          </ac:grpSpMkLst>
        </pc:grpChg>
        <pc:picChg chg="add del mod ord">
          <ac:chgData name="Rathod, Tanish" userId="975b27e0-afba-473b-930a-8aec6db09902" providerId="ADAL" clId="{4ABC2FD2-6AFD-4A5F-B212-33BFD167208B}" dt="2024-03-24T01:51:15.368" v="6917" actId="478"/>
          <ac:picMkLst>
            <pc:docMk/>
            <pc:sldMk cId="3977410121" sldId="398"/>
            <ac:picMk id="3" creationId="{E1FB0984-7E58-E4BD-76D6-47C199A06D9D}"/>
          </ac:picMkLst>
        </pc:picChg>
        <pc:picChg chg="add mod">
          <ac:chgData name="Rathod, Tanish" userId="975b27e0-afba-473b-930a-8aec6db09902" providerId="ADAL" clId="{4ABC2FD2-6AFD-4A5F-B212-33BFD167208B}" dt="2024-03-24T01:45:30.501" v="6871" actId="1076"/>
          <ac:picMkLst>
            <pc:docMk/>
            <pc:sldMk cId="3977410121" sldId="398"/>
            <ac:picMk id="19" creationId="{F72FBD41-02BF-B305-6DB1-8DBBAB1A0A29}"/>
          </ac:picMkLst>
        </pc:picChg>
        <pc:picChg chg="add mod">
          <ac:chgData name="Rathod, Tanish" userId="975b27e0-afba-473b-930a-8aec6db09902" providerId="ADAL" clId="{4ABC2FD2-6AFD-4A5F-B212-33BFD167208B}" dt="2024-03-24T01:44:57.746" v="6863" actId="1076"/>
          <ac:picMkLst>
            <pc:docMk/>
            <pc:sldMk cId="3977410121" sldId="398"/>
            <ac:picMk id="20" creationId="{C04CB5FB-8C10-5DCC-4387-33EEE31E78B1}"/>
          </ac:picMkLst>
        </pc:picChg>
        <pc:picChg chg="add mod">
          <ac:chgData name="Rathod, Tanish" userId="975b27e0-afba-473b-930a-8aec6db09902" providerId="ADAL" clId="{4ABC2FD2-6AFD-4A5F-B212-33BFD167208B}" dt="2024-03-24T01:45:12.991" v="6869" actId="1076"/>
          <ac:picMkLst>
            <pc:docMk/>
            <pc:sldMk cId="3977410121" sldId="398"/>
            <ac:picMk id="21" creationId="{CA3DAE06-5D8A-A4C6-575D-DBED704C5956}"/>
          </ac:picMkLst>
        </pc:picChg>
        <pc:picChg chg="add mod">
          <ac:chgData name="Rathod, Tanish" userId="975b27e0-afba-473b-930a-8aec6db09902" providerId="ADAL" clId="{4ABC2FD2-6AFD-4A5F-B212-33BFD167208B}" dt="2024-03-24T01:45:52.633" v="6875" actId="1076"/>
          <ac:picMkLst>
            <pc:docMk/>
            <pc:sldMk cId="3977410121" sldId="398"/>
            <ac:picMk id="22" creationId="{CE91726F-C630-7230-B87A-F858B40B6992}"/>
          </ac:picMkLst>
        </pc:picChg>
        <pc:cxnChg chg="mod">
          <ac:chgData name="Rathod, Tanish" userId="975b27e0-afba-473b-930a-8aec6db09902" providerId="ADAL" clId="{4ABC2FD2-6AFD-4A5F-B212-33BFD167208B}" dt="2024-03-24T01:51:46.710" v="6922" actId="14100"/>
          <ac:cxnSpMkLst>
            <pc:docMk/>
            <pc:sldMk cId="3977410121" sldId="398"/>
            <ac:cxnSpMk id="444" creationId="{2F8C6216-399A-2F68-A8A0-1BFCFE46C943}"/>
          </ac:cxnSpMkLst>
        </pc:cxnChg>
        <pc:cxnChg chg="mod">
          <ac:chgData name="Rathod, Tanish" userId="975b27e0-afba-473b-930a-8aec6db09902" providerId="ADAL" clId="{4ABC2FD2-6AFD-4A5F-B212-33BFD167208B}" dt="2024-03-24T01:49:09.997" v="6888" actId="14100"/>
          <ac:cxnSpMkLst>
            <pc:docMk/>
            <pc:sldMk cId="3977410121" sldId="398"/>
            <ac:cxnSpMk id="445" creationId="{35B951FB-DBCF-813E-EB22-019C736858D1}"/>
          </ac:cxnSpMkLst>
        </pc:cxnChg>
        <pc:cxnChg chg="mod">
          <ac:chgData name="Rathod, Tanish" userId="975b27e0-afba-473b-930a-8aec6db09902" providerId="ADAL" clId="{4ABC2FD2-6AFD-4A5F-B212-33BFD167208B}" dt="2024-03-24T01:51:37.154" v="6920" actId="1076"/>
          <ac:cxnSpMkLst>
            <pc:docMk/>
            <pc:sldMk cId="3977410121" sldId="398"/>
            <ac:cxnSpMk id="446" creationId="{F70B4B9C-7EA9-DA3D-12F5-DBB96003336C}"/>
          </ac:cxnSpMkLst>
        </pc:cxnChg>
        <pc:cxnChg chg="mod">
          <ac:chgData name="Rathod, Tanish" userId="975b27e0-afba-473b-930a-8aec6db09902" providerId="ADAL" clId="{4ABC2FD2-6AFD-4A5F-B212-33BFD167208B}" dt="2024-03-24T01:39:44.058" v="6795" actId="14100"/>
          <ac:cxnSpMkLst>
            <pc:docMk/>
            <pc:sldMk cId="3977410121" sldId="398"/>
            <ac:cxnSpMk id="447" creationId="{A4686E5D-7C13-EB2D-A8DB-D1C0C5716749}"/>
          </ac:cxnSpMkLst>
        </pc:cxnChg>
        <pc:cxnChg chg="add mod">
          <ac:chgData name="Rathod, Tanish" userId="975b27e0-afba-473b-930a-8aec6db09902" providerId="ADAL" clId="{4ABC2FD2-6AFD-4A5F-B212-33BFD167208B}" dt="2024-03-24T02:51:17.665" v="7746" actId="14100"/>
          <ac:cxnSpMkLst>
            <pc:docMk/>
            <pc:sldMk cId="3977410121" sldId="398"/>
            <ac:cxnSpMk id="488" creationId="{3CAC186E-60E5-575B-C8AF-32EBE84006A5}"/>
          </ac:cxnSpMkLst>
        </pc:cxnChg>
        <pc:cxnChg chg="add mod">
          <ac:chgData name="Rathod, Tanish" userId="975b27e0-afba-473b-930a-8aec6db09902" providerId="ADAL" clId="{4ABC2FD2-6AFD-4A5F-B212-33BFD167208B}" dt="2024-03-24T01:52:16.766" v="6928" actId="14100"/>
          <ac:cxnSpMkLst>
            <pc:docMk/>
            <pc:sldMk cId="3977410121" sldId="398"/>
            <ac:cxnSpMk id="496" creationId="{D2DA19D5-A11C-30E6-FB94-EFCD62589691}"/>
          </ac:cxnSpMkLst>
        </pc:cxnChg>
        <pc:cxnChg chg="add mod">
          <ac:chgData name="Rathod, Tanish" userId="975b27e0-afba-473b-930a-8aec6db09902" providerId="ADAL" clId="{4ABC2FD2-6AFD-4A5F-B212-33BFD167208B}" dt="2024-03-24T01:47:56.778" v="6882" actId="14100"/>
          <ac:cxnSpMkLst>
            <pc:docMk/>
            <pc:sldMk cId="3977410121" sldId="398"/>
            <ac:cxnSpMk id="498" creationId="{C67AFC07-2FAA-7562-D39E-69992AE5321C}"/>
          </ac:cxnSpMkLst>
        </pc:cxnChg>
        <pc:cxnChg chg="add del mod">
          <ac:chgData name="Rathod, Tanish" userId="975b27e0-afba-473b-930a-8aec6db09902" providerId="ADAL" clId="{4ABC2FD2-6AFD-4A5F-B212-33BFD167208B}" dt="2024-03-24T01:51:26.661" v="6918" actId="478"/>
          <ac:cxnSpMkLst>
            <pc:docMk/>
            <pc:sldMk cId="3977410121" sldId="398"/>
            <ac:cxnSpMk id="559" creationId="{C30BDF20-252D-1236-689B-C40833DAE0A8}"/>
          </ac:cxnSpMkLst>
        </pc:cxnChg>
      </pc:sldChg>
      <pc:sldChg chg="del">
        <pc:chgData name="Rathod, Tanish" userId="975b27e0-afba-473b-930a-8aec6db09902" providerId="ADAL" clId="{4ABC2FD2-6AFD-4A5F-B212-33BFD167208B}" dt="2024-03-24T00:46:25.959" v="6165" actId="47"/>
        <pc:sldMkLst>
          <pc:docMk/>
          <pc:sldMk cId="2392536970" sldId="399"/>
        </pc:sldMkLst>
      </pc:sldChg>
      <pc:sldChg chg="del">
        <pc:chgData name="Rathod, Tanish" userId="975b27e0-afba-473b-930a-8aec6db09902" providerId="ADAL" clId="{4ABC2FD2-6AFD-4A5F-B212-33BFD167208B}" dt="2024-03-24T00:46:02.612" v="6153" actId="47"/>
        <pc:sldMkLst>
          <pc:docMk/>
          <pc:sldMk cId="4119829141" sldId="400"/>
        </pc:sldMkLst>
      </pc:sldChg>
      <pc:sldChg chg="del">
        <pc:chgData name="Rathod, Tanish" userId="975b27e0-afba-473b-930a-8aec6db09902" providerId="ADAL" clId="{4ABC2FD2-6AFD-4A5F-B212-33BFD167208B}" dt="2024-03-24T00:46:03.239" v="6154" actId="47"/>
        <pc:sldMkLst>
          <pc:docMk/>
          <pc:sldMk cId="3592067667" sldId="401"/>
        </pc:sldMkLst>
      </pc:sldChg>
      <pc:sldChg chg="del">
        <pc:chgData name="Rathod, Tanish" userId="975b27e0-afba-473b-930a-8aec6db09902" providerId="ADAL" clId="{4ABC2FD2-6AFD-4A5F-B212-33BFD167208B}" dt="2024-03-22T11:34:55.419" v="636" actId="47"/>
        <pc:sldMkLst>
          <pc:docMk/>
          <pc:sldMk cId="3408180622" sldId="404"/>
        </pc:sldMkLst>
      </pc:sldChg>
      <pc:sldChg chg="del">
        <pc:chgData name="Rathod, Tanish" userId="975b27e0-afba-473b-930a-8aec6db09902" providerId="ADAL" clId="{4ABC2FD2-6AFD-4A5F-B212-33BFD167208B}" dt="2024-03-24T00:46:07.341" v="6157" actId="47"/>
        <pc:sldMkLst>
          <pc:docMk/>
          <pc:sldMk cId="2537529347" sldId="405"/>
        </pc:sldMkLst>
      </pc:sldChg>
      <pc:sldChg chg="del">
        <pc:chgData name="Rathod, Tanish" userId="975b27e0-afba-473b-930a-8aec6db09902" providerId="ADAL" clId="{4ABC2FD2-6AFD-4A5F-B212-33BFD167208B}" dt="2024-03-22T11:34:54.878" v="635" actId="47"/>
        <pc:sldMkLst>
          <pc:docMk/>
          <pc:sldMk cId="1840958896" sldId="407"/>
        </pc:sldMkLst>
      </pc:sldChg>
      <pc:sldChg chg="del">
        <pc:chgData name="Rathod, Tanish" userId="975b27e0-afba-473b-930a-8aec6db09902" providerId="ADAL" clId="{4ABC2FD2-6AFD-4A5F-B212-33BFD167208B}" dt="2024-03-22T11:34:55.966" v="637" actId="47"/>
        <pc:sldMkLst>
          <pc:docMk/>
          <pc:sldMk cId="3724826333" sldId="408"/>
        </pc:sldMkLst>
      </pc:sldChg>
      <pc:sldChg chg="del">
        <pc:chgData name="Rathod, Tanish" userId="975b27e0-afba-473b-930a-8aec6db09902" providerId="ADAL" clId="{4ABC2FD2-6AFD-4A5F-B212-33BFD167208B}" dt="2024-03-24T00:46:08.305" v="6158" actId="47"/>
        <pc:sldMkLst>
          <pc:docMk/>
          <pc:sldMk cId="2109443984" sldId="409"/>
        </pc:sldMkLst>
      </pc:sldChg>
      <pc:sldChg chg="addSp delSp del mod">
        <pc:chgData name="Rathod, Tanish" userId="975b27e0-afba-473b-930a-8aec6db09902" providerId="ADAL" clId="{4ABC2FD2-6AFD-4A5F-B212-33BFD167208B}" dt="2024-03-24T01:53:42.839" v="6932" actId="47"/>
        <pc:sldMkLst>
          <pc:docMk/>
          <pc:sldMk cId="2220930320" sldId="412"/>
        </pc:sldMkLst>
        <pc:spChg chg="add del">
          <ac:chgData name="Rathod, Tanish" userId="975b27e0-afba-473b-930a-8aec6db09902" providerId="ADAL" clId="{4ABC2FD2-6AFD-4A5F-B212-33BFD167208B}" dt="2024-03-24T00:47:49.538" v="6179" actId="478"/>
          <ac:spMkLst>
            <pc:docMk/>
            <pc:sldMk cId="2220930320" sldId="412"/>
            <ac:spMk id="202" creationId="{E18BE21C-02D2-4ADE-6B70-B6C58CDA904F}"/>
          </ac:spMkLst>
        </pc:spChg>
      </pc:sldChg>
      <pc:sldChg chg="addSp delSp modSp mod ord modTransition modClrScheme chgLayout">
        <pc:chgData name="Rathod, Tanish" userId="975b27e0-afba-473b-930a-8aec6db09902" providerId="ADAL" clId="{4ABC2FD2-6AFD-4A5F-B212-33BFD167208B}" dt="2024-03-26T10:12:54.953" v="7997" actId="1076"/>
        <pc:sldMkLst>
          <pc:docMk/>
          <pc:sldMk cId="950855902" sldId="414"/>
        </pc:sldMkLst>
        <pc:spChg chg="del mod ord">
          <ac:chgData name="Rathod, Tanish" userId="975b27e0-afba-473b-930a-8aec6db09902" providerId="ADAL" clId="{4ABC2FD2-6AFD-4A5F-B212-33BFD167208B}" dt="2024-03-22T15:26:43.899" v="928" actId="478"/>
          <ac:spMkLst>
            <pc:docMk/>
            <pc:sldMk cId="950855902" sldId="414"/>
            <ac:spMk id="2" creationId="{5046F627-4E5C-78DB-E2A3-B03D8B8A74D9}"/>
          </ac:spMkLst>
        </pc:spChg>
        <pc:spChg chg="add mod">
          <ac:chgData name="Rathod, Tanish" userId="975b27e0-afba-473b-930a-8aec6db09902" providerId="ADAL" clId="{4ABC2FD2-6AFD-4A5F-B212-33BFD167208B}" dt="2024-03-26T09:48:27.432" v="7879" actId="1076"/>
          <ac:spMkLst>
            <pc:docMk/>
            <pc:sldMk cId="950855902" sldId="414"/>
            <ac:spMk id="2" creationId="{E5584886-FCF0-DF18-6787-CA58A13AC47B}"/>
          </ac:spMkLst>
        </pc:spChg>
        <pc:spChg chg="add del mod ord">
          <ac:chgData name="Rathod, Tanish" userId="975b27e0-afba-473b-930a-8aec6db09902" providerId="ADAL" clId="{4ABC2FD2-6AFD-4A5F-B212-33BFD167208B}" dt="2024-03-22T12:37:49.543" v="917" actId="478"/>
          <ac:spMkLst>
            <pc:docMk/>
            <pc:sldMk cId="950855902" sldId="414"/>
            <ac:spMk id="3" creationId="{EE8CC19A-EDEB-3DB7-5F99-47A6AFCC8290}"/>
          </ac:spMkLst>
        </pc:spChg>
        <pc:spChg chg="add mod">
          <ac:chgData name="Rathod, Tanish" userId="975b27e0-afba-473b-930a-8aec6db09902" providerId="ADAL" clId="{4ABC2FD2-6AFD-4A5F-B212-33BFD167208B}" dt="2024-03-26T09:49:17.178" v="7940" actId="404"/>
          <ac:spMkLst>
            <pc:docMk/>
            <pc:sldMk cId="950855902" sldId="414"/>
            <ac:spMk id="4" creationId="{A6C4DCE5-E926-0B6E-44E3-3772265DDE5E}"/>
          </ac:spMkLst>
        </pc:spChg>
        <pc:spChg chg="add del mod">
          <ac:chgData name="Rathod, Tanish" userId="975b27e0-afba-473b-930a-8aec6db09902" providerId="ADAL" clId="{4ABC2FD2-6AFD-4A5F-B212-33BFD167208B}" dt="2024-03-26T09:54:28.607" v="7943" actId="478"/>
          <ac:spMkLst>
            <pc:docMk/>
            <pc:sldMk cId="950855902" sldId="414"/>
            <ac:spMk id="5" creationId="{4F348C7A-5B44-5137-52D2-934847D5A701}"/>
          </ac:spMkLst>
        </pc:spChg>
        <pc:spChg chg="del mod ord">
          <ac:chgData name="Rathod, Tanish" userId="975b27e0-afba-473b-930a-8aec6db09902" providerId="ADAL" clId="{4ABC2FD2-6AFD-4A5F-B212-33BFD167208B}" dt="2024-03-22T15:26:43.899" v="928" actId="478"/>
          <ac:spMkLst>
            <pc:docMk/>
            <pc:sldMk cId="950855902" sldId="414"/>
            <ac:spMk id="5" creationId="{95BF9A7B-7797-5B28-5F96-23514DFFDA1F}"/>
          </ac:spMkLst>
        </pc:spChg>
        <pc:spChg chg="add mod">
          <ac:chgData name="Rathod, Tanish" userId="975b27e0-afba-473b-930a-8aec6db09902" providerId="ADAL" clId="{4ABC2FD2-6AFD-4A5F-B212-33BFD167208B}" dt="2024-03-26T10:09:29.385" v="7971" actId="404"/>
          <ac:spMkLst>
            <pc:docMk/>
            <pc:sldMk cId="950855902" sldId="414"/>
            <ac:spMk id="6" creationId="{BFA8F0E8-C95E-FF55-0558-A849701EAF23}"/>
          </ac:spMkLst>
        </pc:spChg>
        <pc:spChg chg="add del mod">
          <ac:chgData name="Rathod, Tanish" userId="975b27e0-afba-473b-930a-8aec6db09902" providerId="ADAL" clId="{4ABC2FD2-6AFD-4A5F-B212-33BFD167208B}" dt="2024-03-22T12:12:31.034" v="835" actId="478"/>
          <ac:spMkLst>
            <pc:docMk/>
            <pc:sldMk cId="950855902" sldId="414"/>
            <ac:spMk id="6" creationId="{CD2F8649-14A4-E485-B738-1FFBB5FA6FF5}"/>
          </ac:spMkLst>
        </pc:spChg>
        <pc:spChg chg="add del mod">
          <ac:chgData name="Rathod, Tanish" userId="975b27e0-afba-473b-930a-8aec6db09902" providerId="ADAL" clId="{4ABC2FD2-6AFD-4A5F-B212-33BFD167208B}" dt="2024-03-22T15:26:43.899" v="928" actId="478"/>
          <ac:spMkLst>
            <pc:docMk/>
            <pc:sldMk cId="950855902" sldId="414"/>
            <ac:spMk id="7" creationId="{58703E73-F2A8-FE75-D9A7-EC88335B69FB}"/>
          </ac:spMkLst>
        </pc:spChg>
        <pc:spChg chg="add mod">
          <ac:chgData name="Rathod, Tanish" userId="975b27e0-afba-473b-930a-8aec6db09902" providerId="ADAL" clId="{4ABC2FD2-6AFD-4A5F-B212-33BFD167208B}" dt="2024-03-26T10:09:15.733" v="7968" actId="403"/>
          <ac:spMkLst>
            <pc:docMk/>
            <pc:sldMk cId="950855902" sldId="414"/>
            <ac:spMk id="7" creationId="{E6A86A0C-D490-CE15-50E2-0A2EE073B9B6}"/>
          </ac:spMkLst>
        </pc:spChg>
        <pc:spChg chg="add mod">
          <ac:chgData name="Rathod, Tanish" userId="975b27e0-afba-473b-930a-8aec6db09902" providerId="ADAL" clId="{4ABC2FD2-6AFD-4A5F-B212-33BFD167208B}" dt="2024-03-26T10:10:44.301" v="7976" actId="20577"/>
          <ac:spMkLst>
            <pc:docMk/>
            <pc:sldMk cId="950855902" sldId="414"/>
            <ac:spMk id="8" creationId="{11C1AF12-1658-25CF-2984-AC881DA5280F}"/>
          </ac:spMkLst>
        </pc:spChg>
        <pc:spChg chg="add del mod">
          <ac:chgData name="Rathod, Tanish" userId="975b27e0-afba-473b-930a-8aec6db09902" providerId="ADAL" clId="{4ABC2FD2-6AFD-4A5F-B212-33BFD167208B}" dt="2024-03-22T15:26:43.899" v="928" actId="478"/>
          <ac:spMkLst>
            <pc:docMk/>
            <pc:sldMk cId="950855902" sldId="414"/>
            <ac:spMk id="9" creationId="{2A1D0A8D-31FD-984C-4330-B4ED150FE82E}"/>
          </ac:spMkLst>
        </pc:spChg>
        <pc:spChg chg="add mod">
          <ac:chgData name="Rathod, Tanish" userId="975b27e0-afba-473b-930a-8aec6db09902" providerId="ADAL" clId="{4ABC2FD2-6AFD-4A5F-B212-33BFD167208B}" dt="2024-03-26T10:12:54.953" v="7997" actId="1076"/>
          <ac:spMkLst>
            <pc:docMk/>
            <pc:sldMk cId="950855902" sldId="414"/>
            <ac:spMk id="9" creationId="{3254CD94-FDD9-3944-5830-DDEFD7D90569}"/>
          </ac:spMkLst>
        </pc:spChg>
        <pc:spChg chg="add del mod">
          <ac:chgData name="Rathod, Tanish" userId="975b27e0-afba-473b-930a-8aec6db09902" providerId="ADAL" clId="{4ABC2FD2-6AFD-4A5F-B212-33BFD167208B}" dt="2024-03-22T15:26:43.899" v="928" actId="478"/>
          <ac:spMkLst>
            <pc:docMk/>
            <pc:sldMk cId="950855902" sldId="414"/>
            <ac:spMk id="10" creationId="{8A01E730-512B-11A2-5D47-8EA48D3EEF85}"/>
          </ac:spMkLst>
        </pc:spChg>
        <pc:spChg chg="add mod">
          <ac:chgData name="Rathod, Tanish" userId="975b27e0-afba-473b-930a-8aec6db09902" providerId="ADAL" clId="{4ABC2FD2-6AFD-4A5F-B212-33BFD167208B}" dt="2024-03-26T10:12:50.659" v="7996" actId="1076"/>
          <ac:spMkLst>
            <pc:docMk/>
            <pc:sldMk cId="950855902" sldId="414"/>
            <ac:spMk id="10" creationId="{C71A1B6C-F004-F494-70F1-308BB66E33D6}"/>
          </ac:spMkLst>
        </pc:spChg>
        <pc:spChg chg="add mod">
          <ac:chgData name="Rathod, Tanish" userId="975b27e0-afba-473b-930a-8aec6db09902" providerId="ADAL" clId="{4ABC2FD2-6AFD-4A5F-B212-33BFD167208B}" dt="2024-03-26T10:12:33.257" v="7994" actId="1076"/>
          <ac:spMkLst>
            <pc:docMk/>
            <pc:sldMk cId="950855902" sldId="414"/>
            <ac:spMk id="11" creationId="{408073FB-5735-C239-E162-5236B8CA72BE}"/>
          </ac:spMkLst>
        </pc:spChg>
        <pc:spChg chg="add del mod">
          <ac:chgData name="Rathod, Tanish" userId="975b27e0-afba-473b-930a-8aec6db09902" providerId="ADAL" clId="{4ABC2FD2-6AFD-4A5F-B212-33BFD167208B}" dt="2024-03-22T15:26:43.899" v="928" actId="478"/>
          <ac:spMkLst>
            <pc:docMk/>
            <pc:sldMk cId="950855902" sldId="414"/>
            <ac:spMk id="12" creationId="{C13E6AA0-EA90-B180-DAB4-452C8F702FBD}"/>
          </ac:spMkLst>
        </pc:spChg>
        <pc:spChg chg="add del mod">
          <ac:chgData name="Rathod, Tanish" userId="975b27e0-afba-473b-930a-8aec6db09902" providerId="ADAL" clId="{4ABC2FD2-6AFD-4A5F-B212-33BFD167208B}" dt="2024-03-22T15:26:43.899" v="928" actId="478"/>
          <ac:spMkLst>
            <pc:docMk/>
            <pc:sldMk cId="950855902" sldId="414"/>
            <ac:spMk id="17" creationId="{E46F6492-D8FA-3660-190D-A9C51A7ED8E8}"/>
          </ac:spMkLst>
        </pc:spChg>
        <pc:spChg chg="add del mod">
          <ac:chgData name="Rathod, Tanish" userId="975b27e0-afba-473b-930a-8aec6db09902" providerId="ADAL" clId="{4ABC2FD2-6AFD-4A5F-B212-33BFD167208B}" dt="2024-03-22T12:37:29.437" v="911" actId="478"/>
          <ac:spMkLst>
            <pc:docMk/>
            <pc:sldMk cId="950855902" sldId="414"/>
            <ac:spMk id="20" creationId="{FBAB4470-1FB1-17BB-3185-F46DF2253947}"/>
          </ac:spMkLst>
        </pc:spChg>
        <pc:spChg chg="add del mod">
          <ac:chgData name="Rathod, Tanish" userId="975b27e0-afba-473b-930a-8aec6db09902" providerId="ADAL" clId="{4ABC2FD2-6AFD-4A5F-B212-33BFD167208B}" dt="2024-03-22T12:37:38.254" v="915" actId="478"/>
          <ac:spMkLst>
            <pc:docMk/>
            <pc:sldMk cId="950855902" sldId="414"/>
            <ac:spMk id="22" creationId="{9F71801E-48CE-58D6-8426-DF5BEB527064}"/>
          </ac:spMkLst>
        </pc:spChg>
        <pc:spChg chg="add del mod">
          <ac:chgData name="Rathod, Tanish" userId="975b27e0-afba-473b-930a-8aec6db09902" providerId="ADAL" clId="{4ABC2FD2-6AFD-4A5F-B212-33BFD167208B}" dt="2024-03-22T15:26:55.586" v="930" actId="478"/>
          <ac:spMkLst>
            <pc:docMk/>
            <pc:sldMk cId="950855902" sldId="414"/>
            <ac:spMk id="24" creationId="{F1C92FA4-7735-B7D3-7E72-12ACDAFB7FAC}"/>
          </ac:spMkLst>
        </pc:spChg>
        <pc:spChg chg="add del mod">
          <ac:chgData name="Rathod, Tanish" userId="975b27e0-afba-473b-930a-8aec6db09902" providerId="ADAL" clId="{4ABC2FD2-6AFD-4A5F-B212-33BFD167208B}" dt="2024-03-22T15:26:55.586" v="930" actId="478"/>
          <ac:spMkLst>
            <pc:docMk/>
            <pc:sldMk cId="950855902" sldId="414"/>
            <ac:spMk id="26" creationId="{034944C7-326B-7F59-8FD9-3241F2107022}"/>
          </ac:spMkLst>
        </pc:spChg>
        <pc:spChg chg="add del mod">
          <ac:chgData name="Rathod, Tanish" userId="975b27e0-afba-473b-930a-8aec6db09902" providerId="ADAL" clId="{4ABC2FD2-6AFD-4A5F-B212-33BFD167208B}" dt="2024-03-22T15:26:55.586" v="930" actId="478"/>
          <ac:spMkLst>
            <pc:docMk/>
            <pc:sldMk cId="950855902" sldId="414"/>
            <ac:spMk id="28" creationId="{EE93B42E-509A-9B1F-97E9-784C6265B721}"/>
          </ac:spMkLst>
        </pc:spChg>
        <pc:spChg chg="del mod ord">
          <ac:chgData name="Rathod, Tanish" userId="975b27e0-afba-473b-930a-8aec6db09902" providerId="ADAL" clId="{4ABC2FD2-6AFD-4A5F-B212-33BFD167208B}" dt="2024-03-22T12:06:56.327" v="813" actId="700"/>
          <ac:spMkLst>
            <pc:docMk/>
            <pc:sldMk cId="950855902" sldId="414"/>
            <ac:spMk id="29" creationId="{CF8DDE8E-1E82-696B-F5BD-389EF0F56717}"/>
          </ac:spMkLst>
        </pc:spChg>
        <pc:spChg chg="del mod ord">
          <ac:chgData name="Rathod, Tanish" userId="975b27e0-afba-473b-930a-8aec6db09902" providerId="ADAL" clId="{4ABC2FD2-6AFD-4A5F-B212-33BFD167208B}" dt="2024-03-22T15:26:43.899" v="928" actId="478"/>
          <ac:spMkLst>
            <pc:docMk/>
            <pc:sldMk cId="950855902" sldId="414"/>
            <ac:spMk id="30" creationId="{B098E601-82B3-63F1-BBD0-30F7788CB763}"/>
          </ac:spMkLst>
        </pc:spChg>
        <pc:spChg chg="del mod ord">
          <ac:chgData name="Rathod, Tanish" userId="975b27e0-afba-473b-930a-8aec6db09902" providerId="ADAL" clId="{4ABC2FD2-6AFD-4A5F-B212-33BFD167208B}" dt="2024-03-22T15:26:43.899" v="928" actId="478"/>
          <ac:spMkLst>
            <pc:docMk/>
            <pc:sldMk cId="950855902" sldId="414"/>
            <ac:spMk id="31" creationId="{80D377BB-1886-DB2D-8770-46A5F0304CB1}"/>
          </ac:spMkLst>
        </pc:spChg>
        <pc:spChg chg="del mod ord">
          <ac:chgData name="Rathod, Tanish" userId="975b27e0-afba-473b-930a-8aec6db09902" providerId="ADAL" clId="{4ABC2FD2-6AFD-4A5F-B212-33BFD167208B}" dt="2024-03-22T15:26:43.899" v="928" actId="478"/>
          <ac:spMkLst>
            <pc:docMk/>
            <pc:sldMk cId="950855902" sldId="414"/>
            <ac:spMk id="32" creationId="{4DCAE4ED-6BAB-8CDC-7D0D-06E5C8CECE14}"/>
          </ac:spMkLst>
        </pc:spChg>
        <pc:spChg chg="add mod">
          <ac:chgData name="Rathod, Tanish" userId="975b27e0-afba-473b-930a-8aec6db09902" providerId="ADAL" clId="{4ABC2FD2-6AFD-4A5F-B212-33BFD167208B}" dt="2024-03-22T15:27:06.200" v="932" actId="1076"/>
          <ac:spMkLst>
            <pc:docMk/>
            <pc:sldMk cId="950855902" sldId="414"/>
            <ac:spMk id="33" creationId="{456F904F-8B51-7668-A97C-54EB4D19422A}"/>
          </ac:spMkLst>
        </pc:spChg>
        <pc:spChg chg="add mod">
          <ac:chgData name="Rathod, Tanish" userId="975b27e0-afba-473b-930a-8aec6db09902" providerId="ADAL" clId="{4ABC2FD2-6AFD-4A5F-B212-33BFD167208B}" dt="2024-03-22T15:27:06.200" v="932" actId="1076"/>
          <ac:spMkLst>
            <pc:docMk/>
            <pc:sldMk cId="950855902" sldId="414"/>
            <ac:spMk id="37" creationId="{DE1BAC8A-25DE-615C-A7B0-A3BB4294A6FE}"/>
          </ac:spMkLst>
        </pc:spChg>
        <pc:spChg chg="add mod">
          <ac:chgData name="Rathod, Tanish" userId="975b27e0-afba-473b-930a-8aec6db09902" providerId="ADAL" clId="{4ABC2FD2-6AFD-4A5F-B212-33BFD167208B}" dt="2024-03-22T15:27:06.200" v="932" actId="1076"/>
          <ac:spMkLst>
            <pc:docMk/>
            <pc:sldMk cId="950855902" sldId="414"/>
            <ac:spMk id="38" creationId="{FE5A88A8-A1FC-03B4-BF69-25614D66C6B7}"/>
          </ac:spMkLst>
        </pc:spChg>
        <pc:spChg chg="add mod">
          <ac:chgData name="Rathod, Tanish" userId="975b27e0-afba-473b-930a-8aec6db09902" providerId="ADAL" clId="{4ABC2FD2-6AFD-4A5F-B212-33BFD167208B}" dt="2024-03-22T15:32:39.975" v="951" actId="1076"/>
          <ac:spMkLst>
            <pc:docMk/>
            <pc:sldMk cId="950855902" sldId="414"/>
            <ac:spMk id="40" creationId="{4B336517-98BC-F4F5-C9BF-9FBE46F1BC41}"/>
          </ac:spMkLst>
        </pc:spChg>
        <pc:spChg chg="mod ord">
          <ac:chgData name="Rathod, Tanish" userId="975b27e0-afba-473b-930a-8aec6db09902" providerId="ADAL" clId="{4ABC2FD2-6AFD-4A5F-B212-33BFD167208B}" dt="2024-03-22T12:20:24.255" v="854" actId="14100"/>
          <ac:spMkLst>
            <pc:docMk/>
            <pc:sldMk cId="950855902" sldId="414"/>
            <ac:spMk id="44" creationId="{B235E4CB-F129-BF02-9D68-CB63E445E205}"/>
          </ac:spMkLst>
        </pc:spChg>
        <pc:spChg chg="del mod ord">
          <ac:chgData name="Rathod, Tanish" userId="975b27e0-afba-473b-930a-8aec6db09902" providerId="ADAL" clId="{4ABC2FD2-6AFD-4A5F-B212-33BFD167208B}" dt="2024-03-22T12:06:56.327" v="813" actId="700"/>
          <ac:spMkLst>
            <pc:docMk/>
            <pc:sldMk cId="950855902" sldId="414"/>
            <ac:spMk id="45" creationId="{7D7AB573-E3EE-389D-6C75-C0A078FF003B}"/>
          </ac:spMkLst>
        </pc:spChg>
        <pc:spChg chg="del mod ord">
          <ac:chgData name="Rathod, Tanish" userId="975b27e0-afba-473b-930a-8aec6db09902" providerId="ADAL" clId="{4ABC2FD2-6AFD-4A5F-B212-33BFD167208B}" dt="2024-03-22T12:06:56.327" v="813" actId="700"/>
          <ac:spMkLst>
            <pc:docMk/>
            <pc:sldMk cId="950855902" sldId="414"/>
            <ac:spMk id="46" creationId="{D10E5A42-5C5B-FCAB-C7DD-613EB960E824}"/>
          </ac:spMkLst>
        </pc:spChg>
        <pc:spChg chg="mod ord">
          <ac:chgData name="Rathod, Tanish" userId="975b27e0-afba-473b-930a-8aec6db09902" providerId="ADAL" clId="{4ABC2FD2-6AFD-4A5F-B212-33BFD167208B}" dt="2024-03-22T12:30:56.343" v="866" actId="14100"/>
          <ac:spMkLst>
            <pc:docMk/>
            <pc:sldMk cId="950855902" sldId="414"/>
            <ac:spMk id="47" creationId="{C9FC7FA0-8309-193C-2A27-CF2234EEC319}"/>
          </ac:spMkLst>
        </pc:spChg>
        <pc:spChg chg="add del mod ord">
          <ac:chgData name="Rathod, Tanish" userId="975b27e0-afba-473b-930a-8aec6db09902" providerId="ADAL" clId="{4ABC2FD2-6AFD-4A5F-B212-33BFD167208B}" dt="2024-03-22T12:37:32.914" v="913" actId="478"/>
          <ac:spMkLst>
            <pc:docMk/>
            <pc:sldMk cId="950855902" sldId="414"/>
            <ac:spMk id="48" creationId="{7E0A9610-75B9-9DCF-171D-447CD9C4943D}"/>
          </ac:spMkLst>
        </pc:spChg>
        <pc:spChg chg="del mod ord">
          <ac:chgData name="Rathod, Tanish" userId="975b27e0-afba-473b-930a-8aec6db09902" providerId="ADAL" clId="{4ABC2FD2-6AFD-4A5F-B212-33BFD167208B}" dt="2024-03-22T12:12:28.496" v="834" actId="478"/>
          <ac:spMkLst>
            <pc:docMk/>
            <pc:sldMk cId="950855902" sldId="414"/>
            <ac:spMk id="49" creationId="{438A0A31-C765-7613-C1B3-36DB193A6908}"/>
          </ac:spMkLst>
        </pc:spChg>
        <pc:spChg chg="mod ord">
          <ac:chgData name="Rathod, Tanish" userId="975b27e0-afba-473b-930a-8aec6db09902" providerId="ADAL" clId="{4ABC2FD2-6AFD-4A5F-B212-33BFD167208B}" dt="2024-03-22T12:20:24.718" v="855" actId="14100"/>
          <ac:spMkLst>
            <pc:docMk/>
            <pc:sldMk cId="950855902" sldId="414"/>
            <ac:spMk id="50" creationId="{C92AD63A-6FBF-5A1E-2C84-9050E58175F9}"/>
          </ac:spMkLst>
        </pc:spChg>
        <pc:spChg chg="del mod ord">
          <ac:chgData name="Rathod, Tanish" userId="975b27e0-afba-473b-930a-8aec6db09902" providerId="ADAL" clId="{4ABC2FD2-6AFD-4A5F-B212-33BFD167208B}" dt="2024-03-22T12:06:56.327" v="813" actId="700"/>
          <ac:spMkLst>
            <pc:docMk/>
            <pc:sldMk cId="950855902" sldId="414"/>
            <ac:spMk id="51" creationId="{53A64EEC-424E-DE5A-784C-A3AC3517DB50}"/>
          </ac:spMkLst>
        </pc:spChg>
        <pc:spChg chg="mod ord">
          <ac:chgData name="Rathod, Tanish" userId="975b27e0-afba-473b-930a-8aec6db09902" providerId="ADAL" clId="{4ABC2FD2-6AFD-4A5F-B212-33BFD167208B}" dt="2024-03-22T15:20:15.545" v="927" actId="1076"/>
          <ac:spMkLst>
            <pc:docMk/>
            <pc:sldMk cId="950855902" sldId="414"/>
            <ac:spMk id="52" creationId="{2DD67F27-2377-AA00-D762-04A7754C84A3}"/>
          </ac:spMkLst>
        </pc:spChg>
        <pc:spChg chg="add mod">
          <ac:chgData name="Rathod, Tanish" userId="975b27e0-afba-473b-930a-8aec6db09902" providerId="ADAL" clId="{4ABC2FD2-6AFD-4A5F-B212-33BFD167208B}" dt="2024-03-22T15:36:44.648" v="1018" actId="14100"/>
          <ac:spMkLst>
            <pc:docMk/>
            <pc:sldMk cId="950855902" sldId="414"/>
            <ac:spMk id="54" creationId="{A11615AB-6B61-464A-2E49-E864E2C00113}"/>
          </ac:spMkLst>
        </pc:spChg>
        <pc:spChg chg="add del mod">
          <ac:chgData name="Rathod, Tanish" userId="975b27e0-afba-473b-930a-8aec6db09902" providerId="ADAL" clId="{4ABC2FD2-6AFD-4A5F-B212-33BFD167208B}" dt="2024-03-26T09:48:14.646" v="7878" actId="478"/>
          <ac:spMkLst>
            <pc:docMk/>
            <pc:sldMk cId="950855902" sldId="414"/>
            <ac:spMk id="56" creationId="{076A8E8F-0977-CE23-2CDE-5B6E3EBD92DF}"/>
          </ac:spMkLst>
        </pc:spChg>
        <pc:spChg chg="add mod">
          <ac:chgData name="Rathod, Tanish" userId="975b27e0-afba-473b-930a-8aec6db09902" providerId="ADAL" clId="{4ABC2FD2-6AFD-4A5F-B212-33BFD167208B}" dt="2024-03-22T15:49:17.049" v="1061" actId="20577"/>
          <ac:spMkLst>
            <pc:docMk/>
            <pc:sldMk cId="950855902" sldId="414"/>
            <ac:spMk id="57" creationId="{7D8DBA9F-2A6A-8645-563D-A757F9332256}"/>
          </ac:spMkLst>
        </pc:spChg>
        <pc:spChg chg="add del mod">
          <ac:chgData name="Rathod, Tanish" userId="975b27e0-afba-473b-930a-8aec6db09902" providerId="ADAL" clId="{4ABC2FD2-6AFD-4A5F-B212-33BFD167208B}" dt="2024-03-26T09:48:55.399" v="7934" actId="478"/>
          <ac:spMkLst>
            <pc:docMk/>
            <pc:sldMk cId="950855902" sldId="414"/>
            <ac:spMk id="58" creationId="{8C99968E-94AC-9594-9FC9-5276FECDA699}"/>
          </ac:spMkLst>
        </pc:spChg>
        <pc:spChg chg="add mod">
          <ac:chgData name="Rathod, Tanish" userId="975b27e0-afba-473b-930a-8aec6db09902" providerId="ADAL" clId="{4ABC2FD2-6AFD-4A5F-B212-33BFD167208B}" dt="2024-03-26T09:55:44.105" v="7953" actId="1076"/>
          <ac:spMkLst>
            <pc:docMk/>
            <pc:sldMk cId="950855902" sldId="414"/>
            <ac:spMk id="59" creationId="{C6BC33AB-E377-3DA2-AE97-89E30B4AA3B5}"/>
          </ac:spMkLst>
        </pc:spChg>
        <pc:picChg chg="add del mod">
          <ac:chgData name="Rathod, Tanish" userId="975b27e0-afba-473b-930a-8aec6db09902" providerId="ADAL" clId="{4ABC2FD2-6AFD-4A5F-B212-33BFD167208B}" dt="2024-03-22T15:26:43.899" v="928" actId="478"/>
          <ac:picMkLst>
            <pc:docMk/>
            <pc:sldMk cId="950855902" sldId="414"/>
            <ac:picMk id="8" creationId="{B1F90AC7-B5DF-2174-10A6-387FCF432C0E}"/>
          </ac:picMkLst>
        </pc:picChg>
        <pc:picChg chg="add del mod">
          <ac:chgData name="Rathod, Tanish" userId="975b27e0-afba-473b-930a-8aec6db09902" providerId="ADAL" clId="{4ABC2FD2-6AFD-4A5F-B212-33BFD167208B}" dt="2024-03-22T15:26:43.899" v="928" actId="478"/>
          <ac:picMkLst>
            <pc:docMk/>
            <pc:sldMk cId="950855902" sldId="414"/>
            <ac:picMk id="11" creationId="{4EC0598A-A549-1A4F-0F5A-64CE2D8E3AAC}"/>
          </ac:picMkLst>
        </pc:picChg>
        <pc:picChg chg="mod ord">
          <ac:chgData name="Rathod, Tanish" userId="975b27e0-afba-473b-930a-8aec6db09902" providerId="ADAL" clId="{4ABC2FD2-6AFD-4A5F-B212-33BFD167208B}" dt="2024-03-22T15:46:50.992" v="1024" actId="14826"/>
          <ac:picMkLst>
            <pc:docMk/>
            <pc:sldMk cId="950855902" sldId="414"/>
            <ac:picMk id="13" creationId="{A3EDACB4-7DEC-7A67-414D-8AE3F97CC00C}"/>
          </ac:picMkLst>
        </pc:picChg>
        <pc:picChg chg="mod ord">
          <ac:chgData name="Rathod, Tanish" userId="975b27e0-afba-473b-930a-8aec6db09902" providerId="ADAL" clId="{4ABC2FD2-6AFD-4A5F-B212-33BFD167208B}" dt="2024-03-22T12:37:55.573" v="926" actId="1038"/>
          <ac:picMkLst>
            <pc:docMk/>
            <pc:sldMk cId="950855902" sldId="414"/>
            <ac:picMk id="14" creationId="{9CCB8C12-0747-080E-86F9-03CDD3DC3C04}"/>
          </ac:picMkLst>
        </pc:picChg>
        <pc:picChg chg="mod ord">
          <ac:chgData name="Rathod, Tanish" userId="975b27e0-afba-473b-930a-8aec6db09902" providerId="ADAL" clId="{4ABC2FD2-6AFD-4A5F-B212-33BFD167208B}" dt="2024-03-22T15:20:15.545" v="927" actId="1076"/>
          <ac:picMkLst>
            <pc:docMk/>
            <pc:sldMk cId="950855902" sldId="414"/>
            <ac:picMk id="15" creationId="{9F985C35-A56B-6E59-F30F-0E78135A1A78}"/>
          </ac:picMkLst>
        </pc:picChg>
        <pc:picChg chg="del mod ord">
          <ac:chgData name="Rathod, Tanish" userId="975b27e0-afba-473b-930a-8aec6db09902" providerId="ADAL" clId="{4ABC2FD2-6AFD-4A5F-B212-33BFD167208B}" dt="2024-03-22T12:12:03.127" v="825" actId="478"/>
          <ac:picMkLst>
            <pc:docMk/>
            <pc:sldMk cId="950855902" sldId="414"/>
            <ac:picMk id="16" creationId="{0A4063CE-9509-1486-A415-262E615B82A8}"/>
          </ac:picMkLst>
        </pc:picChg>
        <pc:picChg chg="add del mod">
          <ac:chgData name="Rathod, Tanish" userId="975b27e0-afba-473b-930a-8aec6db09902" providerId="ADAL" clId="{4ABC2FD2-6AFD-4A5F-B212-33BFD167208B}" dt="2024-03-22T15:26:46.742" v="929" actId="478"/>
          <ac:picMkLst>
            <pc:docMk/>
            <pc:sldMk cId="950855902" sldId="414"/>
            <ac:picMk id="18" creationId="{63C59747-59E7-B1FD-7818-221298CEC094}"/>
          </ac:picMkLst>
        </pc:picChg>
        <pc:picChg chg="add del mod">
          <ac:chgData name="Rathod, Tanish" userId="975b27e0-afba-473b-930a-8aec6db09902" providerId="ADAL" clId="{4ABC2FD2-6AFD-4A5F-B212-33BFD167208B}" dt="2024-03-26T10:11:00.393" v="7977" actId="478"/>
          <ac:picMkLst>
            <pc:docMk/>
            <pc:sldMk cId="950855902" sldId="414"/>
            <ac:picMk id="34" creationId="{8AA5C42E-95CB-F0B9-4244-F539CE67D639}"/>
          </ac:picMkLst>
        </pc:picChg>
        <pc:picChg chg="add del mod">
          <ac:chgData name="Rathod, Tanish" userId="975b27e0-afba-473b-930a-8aec6db09902" providerId="ADAL" clId="{4ABC2FD2-6AFD-4A5F-B212-33BFD167208B}" dt="2024-03-26T10:11:51.148" v="7988" actId="478"/>
          <ac:picMkLst>
            <pc:docMk/>
            <pc:sldMk cId="950855902" sldId="414"/>
            <ac:picMk id="35" creationId="{C29DDB25-FC9A-DDC9-8FFF-FC8E60774D4A}"/>
          </ac:picMkLst>
        </pc:picChg>
        <pc:picChg chg="add del mod">
          <ac:chgData name="Rathod, Tanish" userId="975b27e0-afba-473b-930a-8aec6db09902" providerId="ADAL" clId="{4ABC2FD2-6AFD-4A5F-B212-33BFD167208B}" dt="2024-03-26T10:12:14.067" v="7990" actId="478"/>
          <ac:picMkLst>
            <pc:docMk/>
            <pc:sldMk cId="950855902" sldId="414"/>
            <ac:picMk id="36" creationId="{B5267C44-F277-7BEB-8742-994072814607}"/>
          </ac:picMkLst>
        </pc:picChg>
        <pc:picChg chg="add mod">
          <ac:chgData name="Rathod, Tanish" userId="975b27e0-afba-473b-930a-8aec6db09902" providerId="ADAL" clId="{4ABC2FD2-6AFD-4A5F-B212-33BFD167208B}" dt="2024-03-22T15:32:43.851" v="952" actId="1076"/>
          <ac:picMkLst>
            <pc:docMk/>
            <pc:sldMk cId="950855902" sldId="414"/>
            <ac:picMk id="39" creationId="{7431C721-6F26-E136-675A-A32C0C46854B}"/>
          </ac:picMkLst>
        </pc:picChg>
        <pc:picChg chg="add mod">
          <ac:chgData name="Rathod, Tanish" userId="975b27e0-afba-473b-930a-8aec6db09902" providerId="ADAL" clId="{4ABC2FD2-6AFD-4A5F-B212-33BFD167208B}" dt="2024-03-22T15:40:19.371" v="1022" actId="1035"/>
          <ac:picMkLst>
            <pc:docMk/>
            <pc:sldMk cId="950855902" sldId="414"/>
            <ac:picMk id="43" creationId="{A0B899BD-2BD1-5C21-DBF8-12B94A551F77}"/>
          </ac:picMkLst>
        </pc:picChg>
        <pc:picChg chg="add mod">
          <ac:chgData name="Rathod, Tanish" userId="975b27e0-afba-473b-930a-8aec6db09902" providerId="ADAL" clId="{4ABC2FD2-6AFD-4A5F-B212-33BFD167208B}" dt="2024-03-22T15:46:21.841" v="1023" actId="14100"/>
          <ac:picMkLst>
            <pc:docMk/>
            <pc:sldMk cId="950855902" sldId="414"/>
            <ac:picMk id="53" creationId="{A4124ED4-53E5-03C1-9C44-C34A490C8431}"/>
          </ac:picMkLst>
        </pc:picChg>
        <pc:picChg chg="add mod">
          <ac:chgData name="Rathod, Tanish" userId="975b27e0-afba-473b-930a-8aec6db09902" providerId="ADAL" clId="{4ABC2FD2-6AFD-4A5F-B212-33BFD167208B}" dt="2024-03-22T15:36:40.157" v="1017" actId="1076"/>
          <ac:picMkLst>
            <pc:docMk/>
            <pc:sldMk cId="950855902" sldId="414"/>
            <ac:picMk id="55" creationId="{2016F03A-1D15-03CC-F310-314AFA093E08}"/>
          </ac:picMkLst>
        </pc:picChg>
        <pc:cxnChg chg="add mod ord">
          <ac:chgData name="Rathod, Tanish" userId="975b27e0-afba-473b-930a-8aec6db09902" providerId="ADAL" clId="{4ABC2FD2-6AFD-4A5F-B212-33BFD167208B}" dt="2024-03-22T15:36:33.262" v="1016" actId="1035"/>
          <ac:cxnSpMkLst>
            <pc:docMk/>
            <pc:sldMk cId="950855902" sldId="414"/>
            <ac:cxnSpMk id="41" creationId="{EBAF607F-C768-15F6-73BF-FC0A9F5B8C66}"/>
          </ac:cxnSpMkLst>
        </pc:cxnChg>
      </pc:sldChg>
      <pc:sldChg chg="del">
        <pc:chgData name="Rathod, Tanish" userId="975b27e0-afba-473b-930a-8aec6db09902" providerId="ADAL" clId="{4ABC2FD2-6AFD-4A5F-B212-33BFD167208B}" dt="2024-03-22T11:00:24.997" v="91" actId="47"/>
        <pc:sldMkLst>
          <pc:docMk/>
          <pc:sldMk cId="759573931" sldId="416"/>
        </pc:sldMkLst>
      </pc:sldChg>
      <pc:sldChg chg="del">
        <pc:chgData name="Rathod, Tanish" userId="975b27e0-afba-473b-930a-8aec6db09902" providerId="ADAL" clId="{4ABC2FD2-6AFD-4A5F-B212-33BFD167208B}" dt="2024-03-22T11:00:25.541" v="92" actId="47"/>
        <pc:sldMkLst>
          <pc:docMk/>
          <pc:sldMk cId="1406659401" sldId="417"/>
        </pc:sldMkLst>
      </pc:sldChg>
      <pc:sldChg chg="del">
        <pc:chgData name="Rathod, Tanish" userId="975b27e0-afba-473b-930a-8aec6db09902" providerId="ADAL" clId="{4ABC2FD2-6AFD-4A5F-B212-33BFD167208B}" dt="2024-03-22T11:00:26.802" v="93" actId="47"/>
        <pc:sldMkLst>
          <pc:docMk/>
          <pc:sldMk cId="2269957423" sldId="418"/>
        </pc:sldMkLst>
      </pc:sldChg>
      <pc:sldChg chg="del">
        <pc:chgData name="Rathod, Tanish" userId="975b27e0-afba-473b-930a-8aec6db09902" providerId="ADAL" clId="{4ABC2FD2-6AFD-4A5F-B212-33BFD167208B}" dt="2024-03-24T00:46:28.748" v="6168" actId="47"/>
        <pc:sldMkLst>
          <pc:docMk/>
          <pc:sldMk cId="2466489249" sldId="430"/>
        </pc:sldMkLst>
      </pc:sldChg>
      <pc:sldChg chg="addSp delSp modSp mod modTransition">
        <pc:chgData name="Rathod, Tanish" userId="975b27e0-afba-473b-930a-8aec6db09902" providerId="ADAL" clId="{4ABC2FD2-6AFD-4A5F-B212-33BFD167208B}" dt="2024-03-24T02:16:24.653" v="7516"/>
        <pc:sldMkLst>
          <pc:docMk/>
          <pc:sldMk cId="4030885300" sldId="431"/>
        </pc:sldMkLst>
        <pc:spChg chg="mod">
          <ac:chgData name="Rathod, Tanish" userId="975b27e0-afba-473b-930a-8aec6db09902" providerId="ADAL" clId="{4ABC2FD2-6AFD-4A5F-B212-33BFD167208B}" dt="2024-03-22T10:53:56.632" v="74" actId="1076"/>
          <ac:spMkLst>
            <pc:docMk/>
            <pc:sldMk cId="4030885300" sldId="431"/>
            <ac:spMk id="4" creationId="{C5CE9115-ECBD-389D-3407-478D39F50F18}"/>
          </ac:spMkLst>
        </pc:spChg>
        <pc:spChg chg="del mod">
          <ac:chgData name="Rathod, Tanish" userId="975b27e0-afba-473b-930a-8aec6db09902" providerId="ADAL" clId="{4ABC2FD2-6AFD-4A5F-B212-33BFD167208B}" dt="2024-03-22T10:53:21.993" v="69" actId="478"/>
          <ac:spMkLst>
            <pc:docMk/>
            <pc:sldMk cId="4030885300" sldId="431"/>
            <ac:spMk id="5" creationId="{B3765C41-A8CE-65FF-F5FC-5E5215D62901}"/>
          </ac:spMkLst>
        </pc:spChg>
        <pc:spChg chg="del mod">
          <ac:chgData name="Rathod, Tanish" userId="975b27e0-afba-473b-930a-8aec6db09902" providerId="ADAL" clId="{4ABC2FD2-6AFD-4A5F-B212-33BFD167208B}" dt="2024-03-22T10:54:04.302" v="76" actId="478"/>
          <ac:spMkLst>
            <pc:docMk/>
            <pc:sldMk cId="4030885300" sldId="431"/>
            <ac:spMk id="25" creationId="{7033EDA0-D453-BFDE-828B-6554840B8895}"/>
          </ac:spMkLst>
        </pc:spChg>
        <pc:spChg chg="del">
          <ac:chgData name="Rathod, Tanish" userId="975b27e0-afba-473b-930a-8aec6db09902" providerId="ADAL" clId="{4ABC2FD2-6AFD-4A5F-B212-33BFD167208B}" dt="2024-03-22T10:51:57.464" v="46" actId="478"/>
          <ac:spMkLst>
            <pc:docMk/>
            <pc:sldMk cId="4030885300" sldId="431"/>
            <ac:spMk id="26" creationId="{6F792B01-B623-98B0-31C3-48E3867C0FFF}"/>
          </ac:spMkLst>
        </pc:spChg>
        <pc:picChg chg="mod">
          <ac:chgData name="Rathod, Tanish" userId="975b27e0-afba-473b-930a-8aec6db09902" providerId="ADAL" clId="{4ABC2FD2-6AFD-4A5F-B212-33BFD167208B}" dt="2024-03-24T02:11:49.675" v="7501" actId="14826"/>
          <ac:picMkLst>
            <pc:docMk/>
            <pc:sldMk cId="4030885300" sldId="431"/>
            <ac:picMk id="9" creationId="{F1A2D591-95EC-8C01-730B-113548EA32BE}"/>
          </ac:picMkLst>
        </pc:picChg>
        <pc:picChg chg="del">
          <ac:chgData name="Rathod, Tanish" userId="975b27e0-afba-473b-930a-8aec6db09902" providerId="ADAL" clId="{4ABC2FD2-6AFD-4A5F-B212-33BFD167208B}" dt="2024-03-22T10:51:29.532" v="26" actId="478"/>
          <ac:picMkLst>
            <pc:docMk/>
            <pc:sldMk cId="4030885300" sldId="431"/>
            <ac:picMk id="23" creationId="{B4ED5223-8A39-4794-3E03-BE8B2A725DD4}"/>
          </ac:picMkLst>
        </pc:picChg>
        <pc:cxnChg chg="add del mod">
          <ac:chgData name="Rathod, Tanish" userId="975b27e0-afba-473b-930a-8aec6db09902" providerId="ADAL" clId="{4ABC2FD2-6AFD-4A5F-B212-33BFD167208B}" dt="2024-03-22T10:57:29.923" v="80" actId="478"/>
          <ac:cxnSpMkLst>
            <pc:docMk/>
            <pc:sldMk cId="4030885300" sldId="431"/>
            <ac:cxnSpMk id="2" creationId="{99ED7392-BCE8-28AC-7752-07F899EACAB2}"/>
          </ac:cxnSpMkLst>
        </pc:cxnChg>
        <pc:cxnChg chg="add del mod">
          <ac:chgData name="Rathod, Tanish" userId="975b27e0-afba-473b-930a-8aec6db09902" providerId="ADAL" clId="{4ABC2FD2-6AFD-4A5F-B212-33BFD167208B}" dt="2024-03-22T10:57:32.112" v="81" actId="478"/>
          <ac:cxnSpMkLst>
            <pc:docMk/>
            <pc:sldMk cId="4030885300" sldId="431"/>
            <ac:cxnSpMk id="6" creationId="{2A97C4E8-450C-7BF0-0A4A-7CE91C8C5F72}"/>
          </ac:cxnSpMkLst>
        </pc:cxnChg>
        <pc:cxnChg chg="add mod">
          <ac:chgData name="Rathod, Tanish" userId="975b27e0-afba-473b-930a-8aec6db09902" providerId="ADAL" clId="{4ABC2FD2-6AFD-4A5F-B212-33BFD167208B}" dt="2024-03-22T10:59:22.716" v="89" actId="1582"/>
          <ac:cxnSpMkLst>
            <pc:docMk/>
            <pc:sldMk cId="4030885300" sldId="431"/>
            <ac:cxnSpMk id="8" creationId="{D8D21A49-F487-AA5E-2932-898B100DCCB3}"/>
          </ac:cxnSpMkLst>
        </pc:cxnChg>
      </pc:sldChg>
      <pc:sldChg chg="del">
        <pc:chgData name="Rathod, Tanish" userId="975b27e0-afba-473b-930a-8aec6db09902" providerId="ADAL" clId="{4ABC2FD2-6AFD-4A5F-B212-33BFD167208B}" dt="2024-03-22T11:05:02.350" v="124" actId="47"/>
        <pc:sldMkLst>
          <pc:docMk/>
          <pc:sldMk cId="4000982344" sldId="432"/>
        </pc:sldMkLst>
      </pc:sldChg>
      <pc:sldChg chg="del">
        <pc:chgData name="Rathod, Tanish" userId="975b27e0-afba-473b-930a-8aec6db09902" providerId="ADAL" clId="{4ABC2FD2-6AFD-4A5F-B212-33BFD167208B}" dt="2024-03-22T11:34:53.798" v="634" actId="47"/>
        <pc:sldMkLst>
          <pc:docMk/>
          <pc:sldMk cId="2066994265" sldId="433"/>
        </pc:sldMkLst>
      </pc:sldChg>
      <pc:sldChg chg="del">
        <pc:chgData name="Rathod, Tanish" userId="975b27e0-afba-473b-930a-8aec6db09902" providerId="ADAL" clId="{4ABC2FD2-6AFD-4A5F-B212-33BFD167208B}" dt="2024-03-24T00:46:01.818" v="6152" actId="47"/>
        <pc:sldMkLst>
          <pc:docMk/>
          <pc:sldMk cId="3613354896" sldId="435"/>
        </pc:sldMkLst>
      </pc:sldChg>
      <pc:sldChg chg="del">
        <pc:chgData name="Rathod, Tanish" userId="975b27e0-afba-473b-930a-8aec6db09902" providerId="ADAL" clId="{4ABC2FD2-6AFD-4A5F-B212-33BFD167208B}" dt="2024-03-24T00:46:05.220" v="6155" actId="47"/>
        <pc:sldMkLst>
          <pc:docMk/>
          <pc:sldMk cId="3769089110" sldId="436"/>
        </pc:sldMkLst>
      </pc:sldChg>
      <pc:sldChg chg="addSp delSp modSp mod ord modTransition modClrScheme modAnim chgLayout">
        <pc:chgData name="Rathod, Tanish" userId="975b27e0-afba-473b-930a-8aec6db09902" providerId="ADAL" clId="{4ABC2FD2-6AFD-4A5F-B212-33BFD167208B}" dt="2024-03-24T02:36:41.510" v="7665"/>
        <pc:sldMkLst>
          <pc:docMk/>
          <pc:sldMk cId="1888340031" sldId="437"/>
        </pc:sldMkLst>
        <pc:spChg chg="del mod ord">
          <ac:chgData name="Rathod, Tanish" userId="975b27e0-afba-473b-930a-8aec6db09902" providerId="ADAL" clId="{4ABC2FD2-6AFD-4A5F-B212-33BFD167208B}" dt="2024-03-22T21:03:52.701" v="2903" actId="478"/>
          <ac:spMkLst>
            <pc:docMk/>
            <pc:sldMk cId="1888340031" sldId="437"/>
            <ac:spMk id="4" creationId="{EDD23321-6127-F841-FF02-E2E173540FAC}"/>
          </ac:spMkLst>
        </pc:spChg>
        <pc:spChg chg="del mod ord">
          <ac:chgData name="Rathod, Tanish" userId="975b27e0-afba-473b-930a-8aec6db09902" providerId="ADAL" clId="{4ABC2FD2-6AFD-4A5F-B212-33BFD167208B}" dt="2024-03-22T21:03:56.577" v="2905" actId="478"/>
          <ac:spMkLst>
            <pc:docMk/>
            <pc:sldMk cId="1888340031" sldId="437"/>
            <ac:spMk id="5" creationId="{FFDC17BF-D675-4002-F9CB-0365F835D812}"/>
          </ac:spMkLst>
        </pc:spChg>
        <pc:spChg chg="add del mod">
          <ac:chgData name="Rathod, Tanish" userId="975b27e0-afba-473b-930a-8aec6db09902" providerId="ADAL" clId="{4ABC2FD2-6AFD-4A5F-B212-33BFD167208B}" dt="2024-03-22T20:58:25.118" v="2877" actId="478"/>
          <ac:spMkLst>
            <pc:docMk/>
            <pc:sldMk cId="1888340031" sldId="437"/>
            <ac:spMk id="6" creationId="{89C967E2-7D1C-DCE6-9E94-7542D2D1007F}"/>
          </ac:spMkLst>
        </pc:spChg>
        <pc:spChg chg="add mod ord">
          <ac:chgData name="Rathod, Tanish" userId="975b27e0-afba-473b-930a-8aec6db09902" providerId="ADAL" clId="{4ABC2FD2-6AFD-4A5F-B212-33BFD167208B}" dt="2024-03-23T23:27:28.153" v="4840" actId="1076"/>
          <ac:spMkLst>
            <pc:docMk/>
            <pc:sldMk cId="1888340031" sldId="437"/>
            <ac:spMk id="7" creationId="{D383C1A1-F759-3F60-D1B0-4FD1F180D478}"/>
          </ac:spMkLst>
        </pc:spChg>
        <pc:spChg chg="add del mod">
          <ac:chgData name="Rathod, Tanish" userId="975b27e0-afba-473b-930a-8aec6db09902" providerId="ADAL" clId="{4ABC2FD2-6AFD-4A5F-B212-33BFD167208B}" dt="2024-03-22T20:59:37.432" v="2891" actId="478"/>
          <ac:spMkLst>
            <pc:docMk/>
            <pc:sldMk cId="1888340031" sldId="437"/>
            <ac:spMk id="9" creationId="{D6B5E150-F39B-35BA-844F-7245F34E62C8}"/>
          </ac:spMkLst>
        </pc:spChg>
        <pc:spChg chg="add del mod ord">
          <ac:chgData name="Rathod, Tanish" userId="975b27e0-afba-473b-930a-8aec6db09902" providerId="ADAL" clId="{4ABC2FD2-6AFD-4A5F-B212-33BFD167208B}" dt="2024-03-22T21:00:17.768" v="2894" actId="478"/>
          <ac:spMkLst>
            <pc:docMk/>
            <pc:sldMk cId="1888340031" sldId="437"/>
            <ac:spMk id="12" creationId="{C4C381B4-4CE2-021A-4304-95C8A319A263}"/>
          </ac:spMkLst>
        </pc:spChg>
        <pc:spChg chg="add del mod ord">
          <ac:chgData name="Rathod, Tanish" userId="975b27e0-afba-473b-930a-8aec6db09902" providerId="ADAL" clId="{4ABC2FD2-6AFD-4A5F-B212-33BFD167208B}" dt="2024-03-22T20:59:54.829" v="2893" actId="478"/>
          <ac:spMkLst>
            <pc:docMk/>
            <pc:sldMk cId="1888340031" sldId="437"/>
            <ac:spMk id="13" creationId="{CDCC2DEE-A544-48A9-6E49-CB460BB82573}"/>
          </ac:spMkLst>
        </pc:spChg>
        <pc:spChg chg="add del mod ord">
          <ac:chgData name="Rathod, Tanish" userId="975b27e0-afba-473b-930a-8aec6db09902" providerId="ADAL" clId="{4ABC2FD2-6AFD-4A5F-B212-33BFD167208B}" dt="2024-03-22T21:00:21.804" v="2895" actId="478"/>
          <ac:spMkLst>
            <pc:docMk/>
            <pc:sldMk cId="1888340031" sldId="437"/>
            <ac:spMk id="14" creationId="{6CEAB127-EB83-046C-4027-E84AD58EB559}"/>
          </ac:spMkLst>
        </pc:spChg>
        <pc:spChg chg="add mod ord">
          <ac:chgData name="Rathod, Tanish" userId="975b27e0-afba-473b-930a-8aec6db09902" providerId="ADAL" clId="{4ABC2FD2-6AFD-4A5F-B212-33BFD167208B}" dt="2024-03-22T20:59:51.291" v="2892" actId="700"/>
          <ac:spMkLst>
            <pc:docMk/>
            <pc:sldMk cId="1888340031" sldId="437"/>
            <ac:spMk id="15" creationId="{C4D3E096-5D1F-1CCA-C835-0D85D1768CDB}"/>
          </ac:spMkLst>
        </pc:spChg>
        <pc:picChg chg="del">
          <ac:chgData name="Rathod, Tanish" userId="975b27e0-afba-473b-930a-8aec6db09902" providerId="ADAL" clId="{4ABC2FD2-6AFD-4A5F-B212-33BFD167208B}" dt="2024-03-22T20:58:22.812" v="2876" actId="478"/>
          <ac:picMkLst>
            <pc:docMk/>
            <pc:sldMk cId="1888340031" sldId="437"/>
            <ac:picMk id="10" creationId="{15D47DDA-FB1C-DE35-CED8-EF6F66053841}"/>
          </ac:picMkLst>
        </pc:picChg>
        <pc:picChg chg="del">
          <ac:chgData name="Rathod, Tanish" userId="975b27e0-afba-473b-930a-8aec6db09902" providerId="ADAL" clId="{4ABC2FD2-6AFD-4A5F-B212-33BFD167208B}" dt="2024-03-22T20:59:36.215" v="2890" actId="478"/>
          <ac:picMkLst>
            <pc:docMk/>
            <pc:sldMk cId="1888340031" sldId="437"/>
            <ac:picMk id="11" creationId="{859EFE6E-F8F2-6BD5-7202-F5DC58283E4E}"/>
          </ac:picMkLst>
        </pc:picChg>
        <pc:picChg chg="add mod ord">
          <ac:chgData name="Rathod, Tanish" userId="975b27e0-afba-473b-930a-8aec6db09902" providerId="ADAL" clId="{4ABC2FD2-6AFD-4A5F-B212-33BFD167208B}" dt="2024-03-23T23:27:33.403" v="4841" actId="1076"/>
          <ac:picMkLst>
            <pc:docMk/>
            <pc:sldMk cId="1888340031" sldId="437"/>
            <ac:picMk id="16" creationId="{311BA433-343E-0143-D399-0E1CE2C032B2}"/>
          </ac:picMkLst>
        </pc:picChg>
      </pc:sldChg>
      <pc:sldChg chg="del">
        <pc:chgData name="Rathod, Tanish" userId="975b27e0-afba-473b-930a-8aec6db09902" providerId="ADAL" clId="{4ABC2FD2-6AFD-4A5F-B212-33BFD167208B}" dt="2024-03-24T00:46:18.699" v="6161" actId="47"/>
        <pc:sldMkLst>
          <pc:docMk/>
          <pc:sldMk cId="3345324482" sldId="439"/>
        </pc:sldMkLst>
      </pc:sldChg>
      <pc:sldChg chg="del">
        <pc:chgData name="Rathod, Tanish" userId="975b27e0-afba-473b-930a-8aec6db09902" providerId="ADAL" clId="{4ABC2FD2-6AFD-4A5F-B212-33BFD167208B}" dt="2024-03-24T00:46:19.815" v="6162" actId="47"/>
        <pc:sldMkLst>
          <pc:docMk/>
          <pc:sldMk cId="4261310800" sldId="440"/>
        </pc:sldMkLst>
      </pc:sldChg>
      <pc:sldChg chg="del">
        <pc:chgData name="Rathod, Tanish" userId="975b27e0-afba-473b-930a-8aec6db09902" providerId="ADAL" clId="{4ABC2FD2-6AFD-4A5F-B212-33BFD167208B}" dt="2024-03-24T00:46:20.770" v="6163" actId="47"/>
        <pc:sldMkLst>
          <pc:docMk/>
          <pc:sldMk cId="2771100016" sldId="441"/>
        </pc:sldMkLst>
      </pc:sldChg>
      <pc:sldChg chg="del">
        <pc:chgData name="Rathod, Tanish" userId="975b27e0-afba-473b-930a-8aec6db09902" providerId="ADAL" clId="{4ABC2FD2-6AFD-4A5F-B212-33BFD167208B}" dt="2024-03-24T00:46:21.920" v="6164" actId="47"/>
        <pc:sldMkLst>
          <pc:docMk/>
          <pc:sldMk cId="1523702703" sldId="442"/>
        </pc:sldMkLst>
      </pc:sldChg>
      <pc:sldChg chg="addSp delSp modSp mod modTransition modAnim">
        <pc:chgData name="Rathod, Tanish" userId="975b27e0-afba-473b-930a-8aec6db09902" providerId="ADAL" clId="{4ABC2FD2-6AFD-4A5F-B212-33BFD167208B}" dt="2024-03-24T03:00:20.069" v="7807"/>
        <pc:sldMkLst>
          <pc:docMk/>
          <pc:sldMk cId="2853973551" sldId="456"/>
        </pc:sldMkLst>
        <pc:spChg chg="del">
          <ac:chgData name="Rathod, Tanish" userId="975b27e0-afba-473b-930a-8aec6db09902" providerId="ADAL" clId="{4ABC2FD2-6AFD-4A5F-B212-33BFD167208B}" dt="2024-03-24T01:59:46.279" v="7018" actId="478"/>
          <ac:spMkLst>
            <pc:docMk/>
            <pc:sldMk cId="2853973551" sldId="456"/>
            <ac:spMk id="2" creationId="{C77B951D-9B7A-369D-978E-8E2A68ADB9FF}"/>
          </ac:spMkLst>
        </pc:spChg>
        <pc:spChg chg="mod">
          <ac:chgData name="Rathod, Tanish" userId="975b27e0-afba-473b-930a-8aec6db09902" providerId="ADAL" clId="{4ABC2FD2-6AFD-4A5F-B212-33BFD167208B}" dt="2024-03-24T01:54:48.116" v="6940"/>
          <ac:spMkLst>
            <pc:docMk/>
            <pc:sldMk cId="2853973551" sldId="456"/>
            <ac:spMk id="3" creationId="{4CB2DB8D-FA0F-2E00-671E-44F5AF87D2DF}"/>
          </ac:spMkLst>
        </pc:spChg>
        <pc:spChg chg="del">
          <ac:chgData name="Rathod, Tanish" userId="975b27e0-afba-473b-930a-8aec6db09902" providerId="ADAL" clId="{4ABC2FD2-6AFD-4A5F-B212-33BFD167208B}" dt="2024-03-24T01:59:48.284" v="7019" actId="478"/>
          <ac:spMkLst>
            <pc:docMk/>
            <pc:sldMk cId="2853973551" sldId="456"/>
            <ac:spMk id="4" creationId="{86731D0C-C79D-B1A8-1E86-D945CD9FA536}"/>
          </ac:spMkLst>
        </pc:spChg>
        <pc:spChg chg="mod">
          <ac:chgData name="Rathod, Tanish" userId="975b27e0-afba-473b-930a-8aec6db09902" providerId="ADAL" clId="{4ABC2FD2-6AFD-4A5F-B212-33BFD167208B}" dt="2024-03-24T02:58:44.579" v="7796" actId="20577"/>
          <ac:spMkLst>
            <pc:docMk/>
            <pc:sldMk cId="2853973551" sldId="456"/>
            <ac:spMk id="8" creationId="{D6419E0B-B0D2-97C2-7B75-A5D86D5115F9}"/>
          </ac:spMkLst>
        </pc:spChg>
        <pc:spChg chg="mod">
          <ac:chgData name="Rathod, Tanish" userId="975b27e0-afba-473b-930a-8aec6db09902" providerId="ADAL" clId="{4ABC2FD2-6AFD-4A5F-B212-33BFD167208B}" dt="2024-03-24T01:56:52.317" v="6988" actId="1076"/>
          <ac:spMkLst>
            <pc:docMk/>
            <pc:sldMk cId="2853973551" sldId="456"/>
            <ac:spMk id="13" creationId="{E336CF2D-C37C-5852-253C-FC75237F5FF8}"/>
          </ac:spMkLst>
        </pc:spChg>
        <pc:spChg chg="mod">
          <ac:chgData name="Rathod, Tanish" userId="975b27e0-afba-473b-930a-8aec6db09902" providerId="ADAL" clId="{4ABC2FD2-6AFD-4A5F-B212-33BFD167208B}" dt="2024-03-24T01:59:13.151" v="7007" actId="113"/>
          <ac:spMkLst>
            <pc:docMk/>
            <pc:sldMk cId="2853973551" sldId="456"/>
            <ac:spMk id="14" creationId="{98C07330-9861-44E8-6C56-463CDD03C63C}"/>
          </ac:spMkLst>
        </pc:spChg>
        <pc:spChg chg="mod">
          <ac:chgData name="Rathod, Tanish" userId="975b27e0-afba-473b-930a-8aec6db09902" providerId="ADAL" clId="{4ABC2FD2-6AFD-4A5F-B212-33BFD167208B}" dt="2024-03-24T01:58:58.819" v="7005" actId="14100"/>
          <ac:spMkLst>
            <pc:docMk/>
            <pc:sldMk cId="2853973551" sldId="456"/>
            <ac:spMk id="15" creationId="{E3DEDBBF-1205-0F76-E292-A7847A3108DD}"/>
          </ac:spMkLst>
        </pc:spChg>
        <pc:spChg chg="mod">
          <ac:chgData name="Rathod, Tanish" userId="975b27e0-afba-473b-930a-8aec6db09902" providerId="ADAL" clId="{4ABC2FD2-6AFD-4A5F-B212-33BFD167208B}" dt="2024-03-24T01:59:42.057" v="7017" actId="1076"/>
          <ac:spMkLst>
            <pc:docMk/>
            <pc:sldMk cId="2853973551" sldId="456"/>
            <ac:spMk id="16" creationId="{DFF9FE41-B75A-3807-2B8D-24303E75321D}"/>
          </ac:spMkLst>
        </pc:spChg>
        <pc:spChg chg="mod">
          <ac:chgData name="Rathod, Tanish" userId="975b27e0-afba-473b-930a-8aec6db09902" providerId="ADAL" clId="{4ABC2FD2-6AFD-4A5F-B212-33BFD167208B}" dt="2024-03-24T01:57:36.743" v="6996" actId="1076"/>
          <ac:spMkLst>
            <pc:docMk/>
            <pc:sldMk cId="2853973551" sldId="456"/>
            <ac:spMk id="17" creationId="{6B34E3C9-C585-B176-AB56-B0530C0DBBB3}"/>
          </ac:spMkLst>
        </pc:spChg>
        <pc:spChg chg="mod">
          <ac:chgData name="Rathod, Tanish" userId="975b27e0-afba-473b-930a-8aec6db09902" providerId="ADAL" clId="{4ABC2FD2-6AFD-4A5F-B212-33BFD167208B}" dt="2024-03-24T01:59:15.151" v="7008" actId="113"/>
          <ac:spMkLst>
            <pc:docMk/>
            <pc:sldMk cId="2853973551" sldId="456"/>
            <ac:spMk id="18" creationId="{21251A4A-5853-F37C-6471-DEB1B88624A6}"/>
          </ac:spMkLst>
        </pc:spChg>
        <pc:spChg chg="mod">
          <ac:chgData name="Rathod, Tanish" userId="975b27e0-afba-473b-930a-8aec6db09902" providerId="ADAL" clId="{4ABC2FD2-6AFD-4A5F-B212-33BFD167208B}" dt="2024-03-24T01:59:02.677" v="7006" actId="14100"/>
          <ac:spMkLst>
            <pc:docMk/>
            <pc:sldMk cId="2853973551" sldId="456"/>
            <ac:spMk id="19" creationId="{6DC5E54C-7E98-22BA-6C95-4AC21D3BCC98}"/>
          </ac:spMkLst>
        </pc:spChg>
        <pc:spChg chg="mod">
          <ac:chgData name="Rathod, Tanish" userId="975b27e0-afba-473b-930a-8aec6db09902" providerId="ADAL" clId="{4ABC2FD2-6AFD-4A5F-B212-33BFD167208B}" dt="2024-03-24T01:59:17.403" v="7009" actId="113"/>
          <ac:spMkLst>
            <pc:docMk/>
            <pc:sldMk cId="2853973551" sldId="456"/>
            <ac:spMk id="20" creationId="{031DC194-9B10-2A8B-8591-A42574739B70}"/>
          </ac:spMkLst>
        </pc:spChg>
        <pc:spChg chg="add mod">
          <ac:chgData name="Rathod, Tanish" userId="975b27e0-afba-473b-930a-8aec6db09902" providerId="ADAL" clId="{4ABC2FD2-6AFD-4A5F-B212-33BFD167208B}" dt="2024-03-24T02:01:07.286" v="7063" actId="207"/>
          <ac:spMkLst>
            <pc:docMk/>
            <pc:sldMk cId="2853973551" sldId="456"/>
            <ac:spMk id="26" creationId="{32186B99-AB7D-12C3-9F8A-B19F16142D0F}"/>
          </ac:spMkLst>
        </pc:spChg>
      </pc:sldChg>
      <pc:sldChg chg="del">
        <pc:chgData name="Rathod, Tanish" userId="975b27e0-afba-473b-930a-8aec6db09902" providerId="ADAL" clId="{4ABC2FD2-6AFD-4A5F-B212-33BFD167208B}" dt="2024-03-24T02:01:44.555" v="7064" actId="47"/>
        <pc:sldMkLst>
          <pc:docMk/>
          <pc:sldMk cId="3520356648" sldId="457"/>
        </pc:sldMkLst>
      </pc:sldChg>
      <pc:sldChg chg="del">
        <pc:chgData name="Rathod, Tanish" userId="975b27e0-afba-473b-930a-8aec6db09902" providerId="ADAL" clId="{4ABC2FD2-6AFD-4A5F-B212-33BFD167208B}" dt="2024-03-24T00:46:27.756" v="6167" actId="47"/>
        <pc:sldMkLst>
          <pc:docMk/>
          <pc:sldMk cId="1486491291" sldId="458"/>
        </pc:sldMkLst>
      </pc:sldChg>
      <pc:sldChg chg="del">
        <pc:chgData name="Rathod, Tanish" userId="975b27e0-afba-473b-930a-8aec6db09902" providerId="ADAL" clId="{4ABC2FD2-6AFD-4A5F-B212-33BFD167208B}" dt="2024-03-22T11:04:45.655" v="118" actId="47"/>
        <pc:sldMkLst>
          <pc:docMk/>
          <pc:sldMk cId="1781452124" sldId="459"/>
        </pc:sldMkLst>
      </pc:sldChg>
      <pc:sldChg chg="del">
        <pc:chgData name="Rathod, Tanish" userId="975b27e0-afba-473b-930a-8aec6db09902" providerId="ADAL" clId="{4ABC2FD2-6AFD-4A5F-B212-33BFD167208B}" dt="2024-03-24T00:46:31.500" v="6171" actId="47"/>
        <pc:sldMkLst>
          <pc:docMk/>
          <pc:sldMk cId="3826875896" sldId="460"/>
        </pc:sldMkLst>
      </pc:sldChg>
      <pc:sldChg chg="del">
        <pc:chgData name="Rathod, Tanish" userId="975b27e0-afba-473b-930a-8aec6db09902" providerId="ADAL" clId="{4ABC2FD2-6AFD-4A5F-B212-33BFD167208B}" dt="2024-03-24T00:46:34.054" v="6173" actId="47"/>
        <pc:sldMkLst>
          <pc:docMk/>
          <pc:sldMk cId="2536632885" sldId="461"/>
        </pc:sldMkLst>
      </pc:sldChg>
      <pc:sldChg chg="del">
        <pc:chgData name="Rathod, Tanish" userId="975b27e0-afba-473b-930a-8aec6db09902" providerId="ADAL" clId="{4ABC2FD2-6AFD-4A5F-B212-33BFD167208B}" dt="2024-03-24T00:46:32.549" v="6172" actId="47"/>
        <pc:sldMkLst>
          <pc:docMk/>
          <pc:sldMk cId="2849170638" sldId="462"/>
        </pc:sldMkLst>
      </pc:sldChg>
      <pc:sldChg chg="modSp mod modTransition">
        <pc:chgData name="Rathod, Tanish" userId="975b27e0-afba-473b-930a-8aec6db09902" providerId="ADAL" clId="{4ABC2FD2-6AFD-4A5F-B212-33BFD167208B}" dt="2024-03-24T02:14:01.096" v="7510"/>
        <pc:sldMkLst>
          <pc:docMk/>
          <pc:sldMk cId="3417981228" sldId="463"/>
        </pc:sldMkLst>
        <pc:spChg chg="mod">
          <ac:chgData name="Rathod, Tanish" userId="975b27e0-afba-473b-930a-8aec6db09902" providerId="ADAL" clId="{4ABC2FD2-6AFD-4A5F-B212-33BFD167208B}" dt="2024-03-22T10:47:45.744" v="23" actId="1076"/>
          <ac:spMkLst>
            <pc:docMk/>
            <pc:sldMk cId="3417981228" sldId="463"/>
            <ac:spMk id="4" creationId="{FC0845F6-E5C3-007E-0717-E0596EE0DC42}"/>
          </ac:spMkLst>
        </pc:spChg>
        <pc:spChg chg="mod">
          <ac:chgData name="Rathod, Tanish" userId="975b27e0-afba-473b-930a-8aec6db09902" providerId="ADAL" clId="{4ABC2FD2-6AFD-4A5F-B212-33BFD167208B}" dt="2024-03-22T10:47:51.911" v="24" actId="1076"/>
          <ac:spMkLst>
            <pc:docMk/>
            <pc:sldMk cId="3417981228" sldId="463"/>
            <ac:spMk id="5" creationId="{A6FA7C9D-6D82-2842-728D-7F52EE050788}"/>
          </ac:spMkLst>
        </pc:spChg>
        <pc:picChg chg="mod">
          <ac:chgData name="Rathod, Tanish" userId="975b27e0-afba-473b-930a-8aec6db09902" providerId="ADAL" clId="{4ABC2FD2-6AFD-4A5F-B212-33BFD167208B}" dt="2024-03-24T02:10:26.674" v="7499" actId="14826"/>
          <ac:picMkLst>
            <pc:docMk/>
            <pc:sldMk cId="3417981228" sldId="463"/>
            <ac:picMk id="9" creationId="{B74EC557-4643-4D88-BE2F-96E7C17B750E}"/>
          </ac:picMkLst>
        </pc:picChg>
      </pc:sldChg>
      <pc:sldChg chg="del">
        <pc:chgData name="Rathod, Tanish" userId="975b27e0-afba-473b-930a-8aec6db09902" providerId="ADAL" clId="{4ABC2FD2-6AFD-4A5F-B212-33BFD167208B}" dt="2024-03-22T11:00:23.635" v="90" actId="47"/>
        <pc:sldMkLst>
          <pc:docMk/>
          <pc:sldMk cId="1677908588" sldId="464"/>
        </pc:sldMkLst>
      </pc:sldChg>
      <pc:sldChg chg="del">
        <pc:chgData name="Rathod, Tanish" userId="975b27e0-afba-473b-930a-8aec6db09902" providerId="ADAL" clId="{4ABC2FD2-6AFD-4A5F-B212-33BFD167208B}" dt="2024-03-22T11:04:53.198" v="119" actId="47"/>
        <pc:sldMkLst>
          <pc:docMk/>
          <pc:sldMk cId="3585628365" sldId="465"/>
        </pc:sldMkLst>
      </pc:sldChg>
      <pc:sldChg chg="del">
        <pc:chgData name="Rathod, Tanish" userId="975b27e0-afba-473b-930a-8aec6db09902" providerId="ADAL" clId="{4ABC2FD2-6AFD-4A5F-B212-33BFD167208B}" dt="2024-03-22T11:04:53.746" v="120" actId="47"/>
        <pc:sldMkLst>
          <pc:docMk/>
          <pc:sldMk cId="3434408629" sldId="466"/>
        </pc:sldMkLst>
      </pc:sldChg>
      <pc:sldChg chg="del">
        <pc:chgData name="Rathod, Tanish" userId="975b27e0-afba-473b-930a-8aec6db09902" providerId="ADAL" clId="{4ABC2FD2-6AFD-4A5F-B212-33BFD167208B}" dt="2024-03-22T11:04:54.057" v="121" actId="47"/>
        <pc:sldMkLst>
          <pc:docMk/>
          <pc:sldMk cId="1948353159" sldId="467"/>
        </pc:sldMkLst>
      </pc:sldChg>
      <pc:sldChg chg="del">
        <pc:chgData name="Rathod, Tanish" userId="975b27e0-afba-473b-930a-8aec6db09902" providerId="ADAL" clId="{4ABC2FD2-6AFD-4A5F-B212-33BFD167208B}" dt="2024-03-22T11:04:54.312" v="122" actId="47"/>
        <pc:sldMkLst>
          <pc:docMk/>
          <pc:sldMk cId="2665634247" sldId="468"/>
        </pc:sldMkLst>
      </pc:sldChg>
      <pc:sldChg chg="del">
        <pc:chgData name="Rathod, Tanish" userId="975b27e0-afba-473b-930a-8aec6db09902" providerId="ADAL" clId="{4ABC2FD2-6AFD-4A5F-B212-33BFD167208B}" dt="2024-03-22T11:04:55.010" v="123" actId="47"/>
        <pc:sldMkLst>
          <pc:docMk/>
          <pc:sldMk cId="3523387902" sldId="469"/>
        </pc:sldMkLst>
      </pc:sldChg>
      <pc:sldChg chg="del">
        <pc:chgData name="Rathod, Tanish" userId="975b27e0-afba-473b-930a-8aec6db09902" providerId="ADAL" clId="{4ABC2FD2-6AFD-4A5F-B212-33BFD167208B}" dt="2024-03-22T21:44:21.404" v="3824" actId="47"/>
        <pc:sldMkLst>
          <pc:docMk/>
          <pc:sldMk cId="1529725612" sldId="470"/>
        </pc:sldMkLst>
      </pc:sldChg>
      <pc:sldChg chg="del">
        <pc:chgData name="Rathod, Tanish" userId="975b27e0-afba-473b-930a-8aec6db09902" providerId="ADAL" clId="{4ABC2FD2-6AFD-4A5F-B212-33BFD167208B}" dt="2024-03-24T00:46:00.762" v="6151" actId="47"/>
        <pc:sldMkLst>
          <pc:docMk/>
          <pc:sldMk cId="3867305541" sldId="471"/>
        </pc:sldMkLst>
      </pc:sldChg>
      <pc:sldChg chg="addSp delSp modSp mod ord modTransition modAnim">
        <pc:chgData name="Rathod, Tanish" userId="975b27e0-afba-473b-930a-8aec6db09902" providerId="ADAL" clId="{4ABC2FD2-6AFD-4A5F-B212-33BFD167208B}" dt="2024-03-24T03:04:48.994" v="7836"/>
        <pc:sldMkLst>
          <pc:docMk/>
          <pc:sldMk cId="60191954" sldId="472"/>
        </pc:sldMkLst>
        <pc:spChg chg="del">
          <ac:chgData name="Rathod, Tanish" userId="975b27e0-afba-473b-930a-8aec6db09902" providerId="ADAL" clId="{4ABC2FD2-6AFD-4A5F-B212-33BFD167208B}" dt="2024-03-22T21:45:27.446" v="3833" actId="478"/>
          <ac:spMkLst>
            <pc:docMk/>
            <pc:sldMk cId="60191954" sldId="472"/>
            <ac:spMk id="2" creationId="{D9DB09FC-3920-81BC-95EE-F8FAAB2CE232}"/>
          </ac:spMkLst>
        </pc:spChg>
        <pc:spChg chg="add del mod">
          <ac:chgData name="Rathod, Tanish" userId="975b27e0-afba-473b-930a-8aec6db09902" providerId="ADAL" clId="{4ABC2FD2-6AFD-4A5F-B212-33BFD167208B}" dt="2024-03-22T21:45:21.433" v="3830"/>
          <ac:spMkLst>
            <pc:docMk/>
            <pc:sldMk cId="60191954" sldId="472"/>
            <ac:spMk id="4" creationId="{62893AAE-89C9-B2DC-C440-9D80CECEEB62}"/>
          </ac:spMkLst>
        </pc:spChg>
        <pc:spChg chg="del">
          <ac:chgData name="Rathod, Tanish" userId="975b27e0-afba-473b-930a-8aec6db09902" providerId="ADAL" clId="{4ABC2FD2-6AFD-4A5F-B212-33BFD167208B}" dt="2024-03-22T21:45:25.758" v="3832" actId="478"/>
          <ac:spMkLst>
            <pc:docMk/>
            <pc:sldMk cId="60191954" sldId="472"/>
            <ac:spMk id="7" creationId="{CF8CC9C8-D52C-7ED0-F361-53D24446B437}"/>
          </ac:spMkLst>
        </pc:spChg>
        <pc:spChg chg="add del mod">
          <ac:chgData name="Rathod, Tanish" userId="975b27e0-afba-473b-930a-8aec6db09902" providerId="ADAL" clId="{4ABC2FD2-6AFD-4A5F-B212-33BFD167208B}" dt="2024-03-22T21:45:43.498" v="3836" actId="478"/>
          <ac:spMkLst>
            <pc:docMk/>
            <pc:sldMk cId="60191954" sldId="472"/>
            <ac:spMk id="10" creationId="{640467C9-34D9-476D-9F29-19881563A719}"/>
          </ac:spMkLst>
        </pc:spChg>
        <pc:spChg chg="add del mod">
          <ac:chgData name="Rathod, Tanish" userId="975b27e0-afba-473b-930a-8aec6db09902" providerId="ADAL" clId="{4ABC2FD2-6AFD-4A5F-B212-33BFD167208B}" dt="2024-03-22T21:45:48.190" v="3839" actId="478"/>
          <ac:spMkLst>
            <pc:docMk/>
            <pc:sldMk cId="60191954" sldId="472"/>
            <ac:spMk id="12" creationId="{181E3D05-90FF-F767-8CEF-3A747AD8407A}"/>
          </ac:spMkLst>
        </pc:spChg>
        <pc:spChg chg="add del mod">
          <ac:chgData name="Rathod, Tanish" userId="975b27e0-afba-473b-930a-8aec6db09902" providerId="ADAL" clId="{4ABC2FD2-6AFD-4A5F-B212-33BFD167208B}" dt="2024-03-22T21:46:17.173" v="3843"/>
          <ac:spMkLst>
            <pc:docMk/>
            <pc:sldMk cId="60191954" sldId="472"/>
            <ac:spMk id="14" creationId="{34A43D2D-BD9C-1942-35E5-4EC54B95051A}"/>
          </ac:spMkLst>
        </pc:spChg>
        <pc:spChg chg="add del mod">
          <ac:chgData name="Rathod, Tanish" userId="975b27e0-afba-473b-930a-8aec6db09902" providerId="ADAL" clId="{4ABC2FD2-6AFD-4A5F-B212-33BFD167208B}" dt="2024-03-22T21:46:17.173" v="3843"/>
          <ac:spMkLst>
            <pc:docMk/>
            <pc:sldMk cId="60191954" sldId="472"/>
            <ac:spMk id="15" creationId="{58F5C30B-7BA2-167C-89AE-2377EC075350}"/>
          </ac:spMkLst>
        </pc:spChg>
        <pc:spChg chg="add mod ord">
          <ac:chgData name="Rathod, Tanish" userId="975b27e0-afba-473b-930a-8aec6db09902" providerId="ADAL" clId="{4ABC2FD2-6AFD-4A5F-B212-33BFD167208B}" dt="2024-03-24T02:37:54.373" v="7677" actId="14100"/>
          <ac:spMkLst>
            <pc:docMk/>
            <pc:sldMk cId="60191954" sldId="472"/>
            <ac:spMk id="16" creationId="{52D11CE9-3E35-7C33-2574-A74BCBBEB4AA}"/>
          </ac:spMkLst>
        </pc:spChg>
        <pc:spChg chg="add mod ord">
          <ac:chgData name="Rathod, Tanish" userId="975b27e0-afba-473b-930a-8aec6db09902" providerId="ADAL" clId="{4ABC2FD2-6AFD-4A5F-B212-33BFD167208B}" dt="2024-03-23T23:13:29.529" v="4766" actId="166"/>
          <ac:spMkLst>
            <pc:docMk/>
            <pc:sldMk cId="60191954" sldId="472"/>
            <ac:spMk id="17" creationId="{1BD9BDDC-EAB9-8E28-B16F-4A320915E94C}"/>
          </ac:spMkLst>
        </pc:spChg>
        <pc:spChg chg="add mod ord">
          <ac:chgData name="Rathod, Tanish" userId="975b27e0-afba-473b-930a-8aec6db09902" providerId="ADAL" clId="{4ABC2FD2-6AFD-4A5F-B212-33BFD167208B}" dt="2024-03-24T02:38:05.716" v="7678" actId="14100"/>
          <ac:spMkLst>
            <pc:docMk/>
            <pc:sldMk cId="60191954" sldId="472"/>
            <ac:spMk id="19" creationId="{D153AB8C-F783-7E58-E98E-CC3726BDFE34}"/>
          </ac:spMkLst>
        </pc:spChg>
        <pc:spChg chg="mod">
          <ac:chgData name="Rathod, Tanish" userId="975b27e0-afba-473b-930a-8aec6db09902" providerId="ADAL" clId="{4ABC2FD2-6AFD-4A5F-B212-33BFD167208B}" dt="2024-03-22T21:43:14.339" v="3815"/>
          <ac:spMkLst>
            <pc:docMk/>
            <pc:sldMk cId="60191954" sldId="472"/>
            <ac:spMk id="21" creationId="{6CB74D95-C26F-11B3-02A5-9EAB14717AB1}"/>
          </ac:spMkLst>
        </pc:spChg>
        <pc:spChg chg="del">
          <ac:chgData name="Rathod, Tanish" userId="975b27e0-afba-473b-930a-8aec6db09902" providerId="ADAL" clId="{4ABC2FD2-6AFD-4A5F-B212-33BFD167208B}" dt="2024-03-22T21:45:45.985" v="3838" actId="478"/>
          <ac:spMkLst>
            <pc:docMk/>
            <pc:sldMk cId="60191954" sldId="472"/>
            <ac:spMk id="22" creationId="{00B7AF34-3F98-FC8E-DE96-B833D8DEDDB2}"/>
          </ac:spMkLst>
        </pc:spChg>
        <pc:spChg chg="add mod ord">
          <ac:chgData name="Rathod, Tanish" userId="975b27e0-afba-473b-930a-8aec6db09902" providerId="ADAL" clId="{4ABC2FD2-6AFD-4A5F-B212-33BFD167208B}" dt="2024-03-23T23:13:52.116" v="4769" actId="166"/>
          <ac:spMkLst>
            <pc:docMk/>
            <pc:sldMk cId="60191954" sldId="472"/>
            <ac:spMk id="23" creationId="{37721DCB-76B3-48D9-E7B6-C0B6E143CD30}"/>
          </ac:spMkLst>
        </pc:spChg>
        <pc:spChg chg="del">
          <ac:chgData name="Rathod, Tanish" userId="975b27e0-afba-473b-930a-8aec6db09902" providerId="ADAL" clId="{4ABC2FD2-6AFD-4A5F-B212-33BFD167208B}" dt="2024-03-22T21:45:44.665" v="3837" actId="478"/>
          <ac:spMkLst>
            <pc:docMk/>
            <pc:sldMk cId="60191954" sldId="472"/>
            <ac:spMk id="24" creationId="{422EB8BA-A1AC-BD6E-042E-BADF47216225}"/>
          </ac:spMkLst>
        </pc:spChg>
        <pc:spChg chg="del">
          <ac:chgData name="Rathod, Tanish" userId="975b27e0-afba-473b-930a-8aec6db09902" providerId="ADAL" clId="{4ABC2FD2-6AFD-4A5F-B212-33BFD167208B}" dt="2024-03-22T21:45:39.738" v="3835" actId="478"/>
          <ac:spMkLst>
            <pc:docMk/>
            <pc:sldMk cId="60191954" sldId="472"/>
            <ac:spMk id="25" creationId="{50C65531-D009-18A4-CCC1-CFE95F82AC72}"/>
          </ac:spMkLst>
        </pc:spChg>
        <pc:spChg chg="del">
          <ac:chgData name="Rathod, Tanish" userId="975b27e0-afba-473b-930a-8aec6db09902" providerId="ADAL" clId="{4ABC2FD2-6AFD-4A5F-B212-33BFD167208B}" dt="2024-03-22T21:45:31.919" v="3834" actId="478"/>
          <ac:spMkLst>
            <pc:docMk/>
            <pc:sldMk cId="60191954" sldId="472"/>
            <ac:spMk id="26" creationId="{1C556D8D-6872-9D29-682E-EA398C4F3A90}"/>
          </ac:spMkLst>
        </pc:spChg>
        <pc:spChg chg="add del mod">
          <ac:chgData name="Rathod, Tanish" userId="975b27e0-afba-473b-930a-8aec6db09902" providerId="ADAL" clId="{4ABC2FD2-6AFD-4A5F-B212-33BFD167208B}" dt="2024-03-22T21:49:27.258" v="3875"/>
          <ac:spMkLst>
            <pc:docMk/>
            <pc:sldMk cId="60191954" sldId="472"/>
            <ac:spMk id="27" creationId="{C70393AB-4C4F-671B-ABF2-AA8A0CF43161}"/>
          </ac:spMkLst>
        </pc:spChg>
        <pc:spChg chg="add del mod">
          <ac:chgData name="Rathod, Tanish" userId="975b27e0-afba-473b-930a-8aec6db09902" providerId="ADAL" clId="{4ABC2FD2-6AFD-4A5F-B212-33BFD167208B}" dt="2024-03-22T21:49:27.258" v="3875"/>
          <ac:spMkLst>
            <pc:docMk/>
            <pc:sldMk cId="60191954" sldId="472"/>
            <ac:spMk id="28" creationId="{DAD348DB-0BCE-5E2A-FE70-796D1FE78B0A}"/>
          </ac:spMkLst>
        </pc:spChg>
        <pc:spChg chg="add del mod">
          <ac:chgData name="Rathod, Tanish" userId="975b27e0-afba-473b-930a-8aec6db09902" providerId="ADAL" clId="{4ABC2FD2-6AFD-4A5F-B212-33BFD167208B}" dt="2024-03-22T21:49:27.258" v="3875"/>
          <ac:spMkLst>
            <pc:docMk/>
            <pc:sldMk cId="60191954" sldId="472"/>
            <ac:spMk id="30" creationId="{FEBC4F50-4989-6F5F-A39D-9C3B43F0CF5B}"/>
          </ac:spMkLst>
        </pc:spChg>
        <pc:spChg chg="add del mod">
          <ac:chgData name="Rathod, Tanish" userId="975b27e0-afba-473b-930a-8aec6db09902" providerId="ADAL" clId="{4ABC2FD2-6AFD-4A5F-B212-33BFD167208B}" dt="2024-03-22T21:49:27.258" v="3875"/>
          <ac:spMkLst>
            <pc:docMk/>
            <pc:sldMk cId="60191954" sldId="472"/>
            <ac:spMk id="31" creationId="{9FA541DB-BC32-5CB0-05C1-CC249E6D0A3E}"/>
          </ac:spMkLst>
        </pc:spChg>
        <pc:spChg chg="add del mod">
          <ac:chgData name="Rathod, Tanish" userId="975b27e0-afba-473b-930a-8aec6db09902" providerId="ADAL" clId="{4ABC2FD2-6AFD-4A5F-B212-33BFD167208B}" dt="2024-03-22T21:49:27.258" v="3875"/>
          <ac:spMkLst>
            <pc:docMk/>
            <pc:sldMk cId="60191954" sldId="472"/>
            <ac:spMk id="36" creationId="{348EB4C9-7C3B-DAA0-B837-181DCF43B8B8}"/>
          </ac:spMkLst>
        </pc:spChg>
        <pc:spChg chg="add del mod">
          <ac:chgData name="Rathod, Tanish" userId="975b27e0-afba-473b-930a-8aec6db09902" providerId="ADAL" clId="{4ABC2FD2-6AFD-4A5F-B212-33BFD167208B}" dt="2024-03-22T21:49:27.258" v="3875"/>
          <ac:spMkLst>
            <pc:docMk/>
            <pc:sldMk cId="60191954" sldId="472"/>
            <ac:spMk id="37" creationId="{7ED09721-8667-A38F-C6BF-653C261EE295}"/>
          </ac:spMkLst>
        </pc:spChg>
        <pc:spChg chg="add del mod">
          <ac:chgData name="Rathod, Tanish" userId="975b27e0-afba-473b-930a-8aec6db09902" providerId="ADAL" clId="{4ABC2FD2-6AFD-4A5F-B212-33BFD167208B}" dt="2024-03-22T21:49:27.258" v="3875"/>
          <ac:spMkLst>
            <pc:docMk/>
            <pc:sldMk cId="60191954" sldId="472"/>
            <ac:spMk id="38" creationId="{871686C9-95B0-FC8B-1361-E02D2892D578}"/>
          </ac:spMkLst>
        </pc:spChg>
        <pc:spChg chg="add del mod">
          <ac:chgData name="Rathod, Tanish" userId="975b27e0-afba-473b-930a-8aec6db09902" providerId="ADAL" clId="{4ABC2FD2-6AFD-4A5F-B212-33BFD167208B}" dt="2024-03-22T21:49:57.049" v="3881"/>
          <ac:spMkLst>
            <pc:docMk/>
            <pc:sldMk cId="60191954" sldId="472"/>
            <ac:spMk id="39" creationId="{C5815DFE-5285-054E-FC93-715497A250B7}"/>
          </ac:spMkLst>
        </pc:spChg>
        <pc:spChg chg="add del mod">
          <ac:chgData name="Rathod, Tanish" userId="975b27e0-afba-473b-930a-8aec6db09902" providerId="ADAL" clId="{4ABC2FD2-6AFD-4A5F-B212-33BFD167208B}" dt="2024-03-22T21:49:57.049" v="3881"/>
          <ac:spMkLst>
            <pc:docMk/>
            <pc:sldMk cId="60191954" sldId="472"/>
            <ac:spMk id="40" creationId="{DABBD5B3-42BE-EAA8-69CB-80CC934C0BBB}"/>
          </ac:spMkLst>
        </pc:spChg>
        <pc:spChg chg="add del mod">
          <ac:chgData name="Rathod, Tanish" userId="975b27e0-afba-473b-930a-8aec6db09902" providerId="ADAL" clId="{4ABC2FD2-6AFD-4A5F-B212-33BFD167208B}" dt="2024-03-22T21:49:57.049" v="3881"/>
          <ac:spMkLst>
            <pc:docMk/>
            <pc:sldMk cId="60191954" sldId="472"/>
            <ac:spMk id="42" creationId="{50A1730E-6C9D-C7C9-6ADC-E17C76BC11F5}"/>
          </ac:spMkLst>
        </pc:spChg>
        <pc:spChg chg="add del mod">
          <ac:chgData name="Rathod, Tanish" userId="975b27e0-afba-473b-930a-8aec6db09902" providerId="ADAL" clId="{4ABC2FD2-6AFD-4A5F-B212-33BFD167208B}" dt="2024-03-22T21:49:57.049" v="3881"/>
          <ac:spMkLst>
            <pc:docMk/>
            <pc:sldMk cId="60191954" sldId="472"/>
            <ac:spMk id="43" creationId="{6645D17C-50ED-D7FF-42AC-B8850C5C83E6}"/>
          </ac:spMkLst>
        </pc:spChg>
        <pc:spChg chg="add del mod">
          <ac:chgData name="Rathod, Tanish" userId="975b27e0-afba-473b-930a-8aec6db09902" providerId="ADAL" clId="{4ABC2FD2-6AFD-4A5F-B212-33BFD167208B}" dt="2024-03-22T21:49:57.049" v="3881"/>
          <ac:spMkLst>
            <pc:docMk/>
            <pc:sldMk cId="60191954" sldId="472"/>
            <ac:spMk id="48" creationId="{D1DEF09F-66C9-DF92-2F34-93E5FC32D7B5}"/>
          </ac:spMkLst>
        </pc:spChg>
        <pc:spChg chg="add del mod">
          <ac:chgData name="Rathod, Tanish" userId="975b27e0-afba-473b-930a-8aec6db09902" providerId="ADAL" clId="{4ABC2FD2-6AFD-4A5F-B212-33BFD167208B}" dt="2024-03-22T21:49:57.049" v="3881"/>
          <ac:spMkLst>
            <pc:docMk/>
            <pc:sldMk cId="60191954" sldId="472"/>
            <ac:spMk id="49" creationId="{068338A1-771C-1B77-222D-D27A8E0DECCD}"/>
          </ac:spMkLst>
        </pc:spChg>
        <pc:spChg chg="add del mod">
          <ac:chgData name="Rathod, Tanish" userId="975b27e0-afba-473b-930a-8aec6db09902" providerId="ADAL" clId="{4ABC2FD2-6AFD-4A5F-B212-33BFD167208B}" dt="2024-03-22T21:49:57.049" v="3881"/>
          <ac:spMkLst>
            <pc:docMk/>
            <pc:sldMk cId="60191954" sldId="472"/>
            <ac:spMk id="50" creationId="{064D2BF1-9DF8-F48F-E176-96C65578680D}"/>
          </ac:spMkLst>
        </pc:spChg>
        <pc:spChg chg="add mod ord">
          <ac:chgData name="Rathod, Tanish" userId="975b27e0-afba-473b-930a-8aec6db09902" providerId="ADAL" clId="{4ABC2FD2-6AFD-4A5F-B212-33BFD167208B}" dt="2024-03-23T23:30:12.928" v="4893" actId="1038"/>
          <ac:spMkLst>
            <pc:docMk/>
            <pc:sldMk cId="60191954" sldId="472"/>
            <ac:spMk id="52" creationId="{20D83BBA-24E3-6E37-5F73-D6DD95559037}"/>
          </ac:spMkLst>
        </pc:spChg>
        <pc:spChg chg="add mod ord">
          <ac:chgData name="Rathod, Tanish" userId="975b27e0-afba-473b-930a-8aec6db09902" providerId="ADAL" clId="{4ABC2FD2-6AFD-4A5F-B212-33BFD167208B}" dt="2024-03-23T23:30:12.928" v="4893" actId="1038"/>
          <ac:spMkLst>
            <pc:docMk/>
            <pc:sldMk cId="60191954" sldId="472"/>
            <ac:spMk id="53" creationId="{809AA424-1977-F342-BB5E-510A3B15FF48}"/>
          </ac:spMkLst>
        </pc:spChg>
        <pc:spChg chg="add mod ord">
          <ac:chgData name="Rathod, Tanish" userId="975b27e0-afba-473b-930a-8aec6db09902" providerId="ADAL" clId="{4ABC2FD2-6AFD-4A5F-B212-33BFD167208B}" dt="2024-03-23T23:30:12.928" v="4893" actId="1038"/>
          <ac:spMkLst>
            <pc:docMk/>
            <pc:sldMk cId="60191954" sldId="472"/>
            <ac:spMk id="54" creationId="{AD8FC962-A037-2701-7E91-655D67D45F3B}"/>
          </ac:spMkLst>
        </pc:spChg>
        <pc:spChg chg="add mod ord">
          <ac:chgData name="Rathod, Tanish" userId="975b27e0-afba-473b-930a-8aec6db09902" providerId="ADAL" clId="{4ABC2FD2-6AFD-4A5F-B212-33BFD167208B}" dt="2024-03-23T23:29:49.132" v="4874" actId="1038"/>
          <ac:spMkLst>
            <pc:docMk/>
            <pc:sldMk cId="60191954" sldId="472"/>
            <ac:spMk id="55" creationId="{A6CB68C9-BC39-BA7B-7588-83CFCF20F971}"/>
          </ac:spMkLst>
        </pc:spChg>
        <pc:spChg chg="add mod ord">
          <ac:chgData name="Rathod, Tanish" userId="975b27e0-afba-473b-930a-8aec6db09902" providerId="ADAL" clId="{4ABC2FD2-6AFD-4A5F-B212-33BFD167208B}" dt="2024-03-23T23:29:49.132" v="4874" actId="1038"/>
          <ac:spMkLst>
            <pc:docMk/>
            <pc:sldMk cId="60191954" sldId="472"/>
            <ac:spMk id="56" creationId="{05639D42-37FE-CF20-DA17-28FF42C037CB}"/>
          </ac:spMkLst>
        </pc:spChg>
        <pc:spChg chg="add mod ord">
          <ac:chgData name="Rathod, Tanish" userId="975b27e0-afba-473b-930a-8aec6db09902" providerId="ADAL" clId="{4ABC2FD2-6AFD-4A5F-B212-33BFD167208B}" dt="2024-03-23T23:29:49.132" v="4874" actId="1038"/>
          <ac:spMkLst>
            <pc:docMk/>
            <pc:sldMk cId="60191954" sldId="472"/>
            <ac:spMk id="58" creationId="{6BD8B479-03FB-589D-78C4-4A1AD6A85E05}"/>
          </ac:spMkLst>
        </pc:spChg>
        <pc:spChg chg="add mod ord">
          <ac:chgData name="Rathod, Tanish" userId="975b27e0-afba-473b-930a-8aec6db09902" providerId="ADAL" clId="{4ABC2FD2-6AFD-4A5F-B212-33BFD167208B}" dt="2024-03-23T23:29:49.132" v="4874" actId="1038"/>
          <ac:spMkLst>
            <pc:docMk/>
            <pc:sldMk cId="60191954" sldId="472"/>
            <ac:spMk id="59" creationId="{214ACE15-106F-E4BB-C329-802EA807545E}"/>
          </ac:spMkLst>
        </pc:spChg>
        <pc:picChg chg="del">
          <ac:chgData name="Rathod, Tanish" userId="975b27e0-afba-473b-930a-8aec6db09902" providerId="ADAL" clId="{4ABC2FD2-6AFD-4A5F-B212-33BFD167208B}" dt="2024-03-22T21:45:07.348" v="3826" actId="478"/>
          <ac:picMkLst>
            <pc:docMk/>
            <pc:sldMk cId="60191954" sldId="472"/>
            <ac:picMk id="5" creationId="{5C6B9510-45CD-D068-30A0-1E36F228D19E}"/>
          </ac:picMkLst>
        </pc:picChg>
        <pc:picChg chg="add del mod">
          <ac:chgData name="Rathod, Tanish" userId="975b27e0-afba-473b-930a-8aec6db09902" providerId="ADAL" clId="{4ABC2FD2-6AFD-4A5F-B212-33BFD167208B}" dt="2024-03-22T21:45:17.028" v="3829" actId="478"/>
          <ac:picMkLst>
            <pc:docMk/>
            <pc:sldMk cId="60191954" sldId="472"/>
            <ac:picMk id="6" creationId="{5644A2E5-F1A6-373A-119D-CB0B32994C7D}"/>
          </ac:picMkLst>
        </pc:picChg>
        <pc:picChg chg="add mod ord">
          <ac:chgData name="Rathod, Tanish" userId="975b27e0-afba-473b-930a-8aec6db09902" providerId="ADAL" clId="{4ABC2FD2-6AFD-4A5F-B212-33BFD167208B}" dt="2024-03-22T22:04:03.823" v="4140" actId="14100"/>
          <ac:picMkLst>
            <pc:docMk/>
            <pc:sldMk cId="60191954" sldId="472"/>
            <ac:picMk id="8" creationId="{34D79C4F-375F-275D-99C6-DA20C3C9E45A}"/>
          </ac:picMkLst>
        </pc:picChg>
        <pc:picChg chg="add del mod">
          <ac:chgData name="Rathod, Tanish" userId="975b27e0-afba-473b-930a-8aec6db09902" providerId="ADAL" clId="{4ABC2FD2-6AFD-4A5F-B212-33BFD167208B}" dt="2024-03-22T21:49:27.258" v="3875"/>
          <ac:picMkLst>
            <pc:docMk/>
            <pc:sldMk cId="60191954" sldId="472"/>
            <ac:picMk id="29" creationId="{8B8712D3-5454-203E-48AC-0299FE2C81E8}"/>
          </ac:picMkLst>
        </pc:picChg>
        <pc:picChg chg="add del mod">
          <ac:chgData name="Rathod, Tanish" userId="975b27e0-afba-473b-930a-8aec6db09902" providerId="ADAL" clId="{4ABC2FD2-6AFD-4A5F-B212-33BFD167208B}" dt="2024-03-22T21:49:27.258" v="3875"/>
          <ac:picMkLst>
            <pc:docMk/>
            <pc:sldMk cId="60191954" sldId="472"/>
            <ac:picMk id="32" creationId="{001618E2-BDF2-CB8C-A8BF-7A1C6F8E688E}"/>
          </ac:picMkLst>
        </pc:picChg>
        <pc:picChg chg="add del mod">
          <ac:chgData name="Rathod, Tanish" userId="975b27e0-afba-473b-930a-8aec6db09902" providerId="ADAL" clId="{4ABC2FD2-6AFD-4A5F-B212-33BFD167208B}" dt="2024-03-22T21:49:27.258" v="3875"/>
          <ac:picMkLst>
            <pc:docMk/>
            <pc:sldMk cId="60191954" sldId="472"/>
            <ac:picMk id="33" creationId="{6304A85E-A409-889B-42F0-6ADEEF25C28F}"/>
          </ac:picMkLst>
        </pc:picChg>
        <pc:picChg chg="add del mod">
          <ac:chgData name="Rathod, Tanish" userId="975b27e0-afba-473b-930a-8aec6db09902" providerId="ADAL" clId="{4ABC2FD2-6AFD-4A5F-B212-33BFD167208B}" dt="2024-03-22T21:49:27.258" v="3875"/>
          <ac:picMkLst>
            <pc:docMk/>
            <pc:sldMk cId="60191954" sldId="472"/>
            <ac:picMk id="34" creationId="{6884732F-2166-36EE-AB48-0B39812EFB43}"/>
          </ac:picMkLst>
        </pc:picChg>
        <pc:picChg chg="add del mod">
          <ac:chgData name="Rathod, Tanish" userId="975b27e0-afba-473b-930a-8aec6db09902" providerId="ADAL" clId="{4ABC2FD2-6AFD-4A5F-B212-33BFD167208B}" dt="2024-03-22T21:49:27.258" v="3875"/>
          <ac:picMkLst>
            <pc:docMk/>
            <pc:sldMk cId="60191954" sldId="472"/>
            <ac:picMk id="35" creationId="{FD75B856-571F-4507-FE31-8C660A743CF7}"/>
          </ac:picMkLst>
        </pc:picChg>
        <pc:picChg chg="add del mod">
          <ac:chgData name="Rathod, Tanish" userId="975b27e0-afba-473b-930a-8aec6db09902" providerId="ADAL" clId="{4ABC2FD2-6AFD-4A5F-B212-33BFD167208B}" dt="2024-03-22T21:49:57.049" v="3881"/>
          <ac:picMkLst>
            <pc:docMk/>
            <pc:sldMk cId="60191954" sldId="472"/>
            <ac:picMk id="41" creationId="{AE9D8E7A-33AC-F0A4-73CB-E21A8F0EDF0F}"/>
          </ac:picMkLst>
        </pc:picChg>
        <pc:picChg chg="add del mod">
          <ac:chgData name="Rathod, Tanish" userId="975b27e0-afba-473b-930a-8aec6db09902" providerId="ADAL" clId="{4ABC2FD2-6AFD-4A5F-B212-33BFD167208B}" dt="2024-03-22T21:49:57.049" v="3881"/>
          <ac:picMkLst>
            <pc:docMk/>
            <pc:sldMk cId="60191954" sldId="472"/>
            <ac:picMk id="44" creationId="{140AB551-23EF-5821-9246-00852B074374}"/>
          </ac:picMkLst>
        </pc:picChg>
        <pc:picChg chg="add del mod">
          <ac:chgData name="Rathod, Tanish" userId="975b27e0-afba-473b-930a-8aec6db09902" providerId="ADAL" clId="{4ABC2FD2-6AFD-4A5F-B212-33BFD167208B}" dt="2024-03-22T21:49:57.049" v="3881"/>
          <ac:picMkLst>
            <pc:docMk/>
            <pc:sldMk cId="60191954" sldId="472"/>
            <ac:picMk id="45" creationId="{07ED254E-1235-684C-6BC1-1BA6FBC0AF98}"/>
          </ac:picMkLst>
        </pc:picChg>
        <pc:picChg chg="add del mod">
          <ac:chgData name="Rathod, Tanish" userId="975b27e0-afba-473b-930a-8aec6db09902" providerId="ADAL" clId="{4ABC2FD2-6AFD-4A5F-B212-33BFD167208B}" dt="2024-03-22T21:49:57.049" v="3881"/>
          <ac:picMkLst>
            <pc:docMk/>
            <pc:sldMk cId="60191954" sldId="472"/>
            <ac:picMk id="46" creationId="{DCC04CA1-983C-82CB-3F63-36A7EDF38ED0}"/>
          </ac:picMkLst>
        </pc:picChg>
        <pc:picChg chg="add del mod">
          <ac:chgData name="Rathod, Tanish" userId="975b27e0-afba-473b-930a-8aec6db09902" providerId="ADAL" clId="{4ABC2FD2-6AFD-4A5F-B212-33BFD167208B}" dt="2024-03-22T21:49:57.049" v="3881"/>
          <ac:picMkLst>
            <pc:docMk/>
            <pc:sldMk cId="60191954" sldId="472"/>
            <ac:picMk id="47" creationId="{B54A1A6E-06B3-5281-0C77-28EF2F6D8FDE}"/>
          </ac:picMkLst>
        </pc:picChg>
        <pc:picChg chg="add mod ord">
          <ac:chgData name="Rathod, Tanish" userId="975b27e0-afba-473b-930a-8aec6db09902" providerId="ADAL" clId="{4ABC2FD2-6AFD-4A5F-B212-33BFD167208B}" dt="2024-03-23T23:30:12.928" v="4893" actId="1038"/>
          <ac:picMkLst>
            <pc:docMk/>
            <pc:sldMk cId="60191954" sldId="472"/>
            <ac:picMk id="51" creationId="{78D22F88-A532-7D58-905F-A1A4949A6973}"/>
          </ac:picMkLst>
        </pc:picChg>
        <pc:picChg chg="add mod ord">
          <ac:chgData name="Rathod, Tanish" userId="975b27e0-afba-473b-930a-8aec6db09902" providerId="ADAL" clId="{4ABC2FD2-6AFD-4A5F-B212-33BFD167208B}" dt="2024-03-23T23:29:49.132" v="4874" actId="1038"/>
          <ac:picMkLst>
            <pc:docMk/>
            <pc:sldMk cId="60191954" sldId="472"/>
            <ac:picMk id="57" creationId="{A59971C4-1306-4A4B-94FE-B46F77770A25}"/>
          </ac:picMkLst>
        </pc:picChg>
        <pc:picChg chg="add mod ord">
          <ac:chgData name="Rathod, Tanish" userId="975b27e0-afba-473b-930a-8aec6db09902" providerId="ADAL" clId="{4ABC2FD2-6AFD-4A5F-B212-33BFD167208B}" dt="2024-03-23T23:29:49.132" v="4874" actId="1038"/>
          <ac:picMkLst>
            <pc:docMk/>
            <pc:sldMk cId="60191954" sldId="472"/>
            <ac:picMk id="60" creationId="{A322021E-489E-491F-5DF6-E697F4515D4D}"/>
          </ac:picMkLst>
        </pc:picChg>
        <pc:picChg chg="add mod ord">
          <ac:chgData name="Rathod, Tanish" userId="975b27e0-afba-473b-930a-8aec6db09902" providerId="ADAL" clId="{4ABC2FD2-6AFD-4A5F-B212-33BFD167208B}" dt="2024-03-23T23:12:46.112" v="4758" actId="166"/>
          <ac:picMkLst>
            <pc:docMk/>
            <pc:sldMk cId="60191954" sldId="472"/>
            <ac:picMk id="61" creationId="{B61095C1-F09D-4837-A4FD-D4C32CAA9C71}"/>
          </ac:picMkLst>
        </pc:picChg>
        <pc:picChg chg="add mod ord">
          <ac:chgData name="Rathod, Tanish" userId="975b27e0-afba-473b-930a-8aec6db09902" providerId="ADAL" clId="{4ABC2FD2-6AFD-4A5F-B212-33BFD167208B}" dt="2024-03-23T23:14:29.529" v="4778" actId="166"/>
          <ac:picMkLst>
            <pc:docMk/>
            <pc:sldMk cId="60191954" sldId="472"/>
            <ac:picMk id="62" creationId="{F1175C78-C775-95E3-EF8B-9DBE299363CC}"/>
          </ac:picMkLst>
        </pc:picChg>
        <pc:picChg chg="add mod ord">
          <ac:chgData name="Rathod, Tanish" userId="975b27e0-afba-473b-930a-8aec6db09902" providerId="ADAL" clId="{4ABC2FD2-6AFD-4A5F-B212-33BFD167208B}" dt="2024-03-23T23:15:16.436" v="4784" actId="14100"/>
          <ac:picMkLst>
            <pc:docMk/>
            <pc:sldMk cId="60191954" sldId="472"/>
            <ac:picMk id="63" creationId="{F0312137-D125-161A-AC90-EF2F1E6C8FAF}"/>
          </ac:picMkLst>
        </pc:picChg>
      </pc:sldChg>
      <pc:sldChg chg="del">
        <pc:chgData name="Rathod, Tanish" userId="975b27e0-afba-473b-930a-8aec6db09902" providerId="ADAL" clId="{4ABC2FD2-6AFD-4A5F-B212-33BFD167208B}" dt="2024-03-24T00:47:13.027" v="6177" actId="47"/>
        <pc:sldMkLst>
          <pc:docMk/>
          <pc:sldMk cId="2054500638" sldId="473"/>
        </pc:sldMkLst>
      </pc:sldChg>
      <pc:sldChg chg="addSp delSp modSp new del mod">
        <pc:chgData name="Rathod, Tanish" userId="975b27e0-afba-473b-930a-8aec6db09902" providerId="ADAL" clId="{4ABC2FD2-6AFD-4A5F-B212-33BFD167208B}" dt="2024-03-22T21:10:41.067" v="2994" actId="47"/>
        <pc:sldMkLst>
          <pc:docMk/>
          <pc:sldMk cId="1336605270" sldId="474"/>
        </pc:sldMkLst>
        <pc:spChg chg="del">
          <ac:chgData name="Rathod, Tanish" userId="975b27e0-afba-473b-930a-8aec6db09902" providerId="ADAL" clId="{4ABC2FD2-6AFD-4A5F-B212-33BFD167208B}" dt="2024-03-22T21:05:09.850" v="2907" actId="478"/>
          <ac:spMkLst>
            <pc:docMk/>
            <pc:sldMk cId="1336605270" sldId="474"/>
            <ac:spMk id="2" creationId="{72373FED-E72B-59E2-2D78-EEFA258FB06B}"/>
          </ac:spMkLst>
        </pc:spChg>
        <pc:spChg chg="del mod">
          <ac:chgData name="Rathod, Tanish" userId="975b27e0-afba-473b-930a-8aec6db09902" providerId="ADAL" clId="{4ABC2FD2-6AFD-4A5F-B212-33BFD167208B}" dt="2024-03-22T21:05:43.030" v="2909"/>
          <ac:spMkLst>
            <pc:docMk/>
            <pc:sldMk cId="1336605270" sldId="474"/>
            <ac:spMk id="3" creationId="{083CA3D5-F47E-F1B6-18C6-531E4E90DBE6}"/>
          </ac:spMkLst>
        </pc:spChg>
        <pc:spChg chg="del">
          <ac:chgData name="Rathod, Tanish" userId="975b27e0-afba-473b-930a-8aec6db09902" providerId="ADAL" clId="{4ABC2FD2-6AFD-4A5F-B212-33BFD167208B}" dt="2024-03-22T21:05:58.424" v="2912" actId="478"/>
          <ac:spMkLst>
            <pc:docMk/>
            <pc:sldMk cId="1336605270" sldId="474"/>
            <ac:spMk id="4" creationId="{5B9788DE-61A5-3B8A-738C-98D9525FFA57}"/>
          </ac:spMkLst>
        </pc:spChg>
        <pc:spChg chg="del">
          <ac:chgData name="Rathod, Tanish" userId="975b27e0-afba-473b-930a-8aec6db09902" providerId="ADAL" clId="{4ABC2FD2-6AFD-4A5F-B212-33BFD167208B}" dt="2024-03-22T21:06:00.751" v="2913" actId="478"/>
          <ac:spMkLst>
            <pc:docMk/>
            <pc:sldMk cId="1336605270" sldId="474"/>
            <ac:spMk id="5" creationId="{11071736-2008-A869-DF38-8CB8AB620D80}"/>
          </ac:spMkLst>
        </pc:spChg>
        <pc:spChg chg="add del mod">
          <ac:chgData name="Rathod, Tanish" userId="975b27e0-afba-473b-930a-8aec6db09902" providerId="ADAL" clId="{4ABC2FD2-6AFD-4A5F-B212-33BFD167208B}" dt="2024-03-22T21:08:11.334" v="2965"/>
          <ac:spMkLst>
            <pc:docMk/>
            <pc:sldMk cId="1336605270" sldId="474"/>
            <ac:spMk id="9" creationId="{9EE9E142-DA91-D6BC-5A50-96C58536111F}"/>
          </ac:spMkLst>
        </pc:spChg>
        <pc:spChg chg="add del mod">
          <ac:chgData name="Rathod, Tanish" userId="975b27e0-afba-473b-930a-8aec6db09902" providerId="ADAL" clId="{4ABC2FD2-6AFD-4A5F-B212-33BFD167208B}" dt="2024-03-22T21:08:44.098" v="2971" actId="931"/>
          <ac:spMkLst>
            <pc:docMk/>
            <pc:sldMk cId="1336605270" sldId="474"/>
            <ac:spMk id="13" creationId="{8475A460-AA82-7BC6-DFA4-BC067FEC926A}"/>
          </ac:spMkLst>
        </pc:spChg>
        <pc:spChg chg="add del mod">
          <ac:chgData name="Rathod, Tanish" userId="975b27e0-afba-473b-930a-8aec6db09902" providerId="ADAL" clId="{4ABC2FD2-6AFD-4A5F-B212-33BFD167208B}" dt="2024-03-22T21:10:28.783" v="2991" actId="931"/>
          <ac:spMkLst>
            <pc:docMk/>
            <pc:sldMk cId="1336605270" sldId="474"/>
            <ac:spMk id="17" creationId="{667DED5E-E7B6-51A7-A0F1-97269086604E}"/>
          </ac:spMkLst>
        </pc:spChg>
        <pc:spChg chg="add mod">
          <ac:chgData name="Rathod, Tanish" userId="975b27e0-afba-473b-930a-8aec6db09902" providerId="ADAL" clId="{4ABC2FD2-6AFD-4A5F-B212-33BFD167208B}" dt="2024-03-22T21:10:35.767" v="2993" actId="478"/>
          <ac:spMkLst>
            <pc:docMk/>
            <pc:sldMk cId="1336605270" sldId="474"/>
            <ac:spMk id="21" creationId="{CDD434D1-367F-E9F7-CC8D-8422FA0FF0EA}"/>
          </ac:spMkLst>
        </pc:spChg>
        <pc:picChg chg="add del mod ord">
          <ac:chgData name="Rathod, Tanish" userId="975b27e0-afba-473b-930a-8aec6db09902" providerId="ADAL" clId="{4ABC2FD2-6AFD-4A5F-B212-33BFD167208B}" dt="2024-03-22T21:07:50.439" v="2958" actId="478"/>
          <ac:picMkLst>
            <pc:docMk/>
            <pc:sldMk cId="1336605270" sldId="474"/>
            <ac:picMk id="6" creationId="{7D95C169-F784-D698-9611-95CF8A4C3943}"/>
          </ac:picMkLst>
        </pc:picChg>
        <pc:picChg chg="add del mod">
          <ac:chgData name="Rathod, Tanish" userId="975b27e0-afba-473b-930a-8aec6db09902" providerId="ADAL" clId="{4ABC2FD2-6AFD-4A5F-B212-33BFD167208B}" dt="2024-03-22T21:08:11.325" v="2964"/>
          <ac:picMkLst>
            <pc:docMk/>
            <pc:sldMk cId="1336605270" sldId="474"/>
            <ac:picMk id="10" creationId="{08474DDE-2EC4-889F-42A1-8D0BEF6FA866}"/>
          </ac:picMkLst>
        </pc:picChg>
        <pc:picChg chg="add del mod">
          <ac:chgData name="Rathod, Tanish" userId="975b27e0-afba-473b-930a-8aec6db09902" providerId="ADAL" clId="{4ABC2FD2-6AFD-4A5F-B212-33BFD167208B}" dt="2024-03-22T21:08:37.776" v="2970" actId="478"/>
          <ac:picMkLst>
            <pc:docMk/>
            <pc:sldMk cId="1336605270" sldId="474"/>
            <ac:picMk id="11" creationId="{AE0E71D4-A04D-E7DE-AEF6-8E8D916EA8D9}"/>
          </ac:picMkLst>
        </pc:picChg>
        <pc:picChg chg="add del mod ord">
          <ac:chgData name="Rathod, Tanish" userId="975b27e0-afba-473b-930a-8aec6db09902" providerId="ADAL" clId="{4ABC2FD2-6AFD-4A5F-B212-33BFD167208B}" dt="2024-03-22T21:10:18.290" v="2990" actId="478"/>
          <ac:picMkLst>
            <pc:docMk/>
            <pc:sldMk cId="1336605270" sldId="474"/>
            <ac:picMk id="15" creationId="{64510318-3AE3-FD4E-CE42-1E85A064D9D6}"/>
          </ac:picMkLst>
        </pc:picChg>
        <pc:picChg chg="add del mod">
          <ac:chgData name="Rathod, Tanish" userId="975b27e0-afba-473b-930a-8aec6db09902" providerId="ADAL" clId="{4ABC2FD2-6AFD-4A5F-B212-33BFD167208B}" dt="2024-03-22T21:10:35.767" v="2993" actId="478"/>
          <ac:picMkLst>
            <pc:docMk/>
            <pc:sldMk cId="1336605270" sldId="474"/>
            <ac:picMk id="19" creationId="{022088B5-C701-1E88-9EA1-36FF683D0D2F}"/>
          </ac:picMkLst>
        </pc:picChg>
        <pc:cxnChg chg="add mod">
          <ac:chgData name="Rathod, Tanish" userId="975b27e0-afba-473b-930a-8aec6db09902" providerId="ADAL" clId="{4ABC2FD2-6AFD-4A5F-B212-33BFD167208B}" dt="2024-03-22T21:06:54.837" v="2943" actId="1076"/>
          <ac:cxnSpMkLst>
            <pc:docMk/>
            <pc:sldMk cId="1336605270" sldId="474"/>
            <ac:cxnSpMk id="7" creationId="{AB0B5449-9A7F-A335-A404-B5A5C020A051}"/>
          </ac:cxnSpMkLst>
        </pc:cxnChg>
      </pc:sldChg>
      <pc:sldChg chg="addSp delSp modSp new mod modTransition setBg">
        <pc:chgData name="Rathod, Tanish" userId="975b27e0-afba-473b-930a-8aec6db09902" providerId="ADAL" clId="{4ABC2FD2-6AFD-4A5F-B212-33BFD167208B}" dt="2024-03-26T16:02:37.393" v="8041" actId="14100"/>
        <pc:sldMkLst>
          <pc:docMk/>
          <pc:sldMk cId="3437959084" sldId="474"/>
        </pc:sldMkLst>
        <pc:spChg chg="add del">
          <ac:chgData name="Rathod, Tanish" userId="975b27e0-afba-473b-930a-8aec6db09902" providerId="ADAL" clId="{4ABC2FD2-6AFD-4A5F-B212-33BFD167208B}" dt="2024-03-22T21:12:16.041" v="3003" actId="931"/>
          <ac:spMkLst>
            <pc:docMk/>
            <pc:sldMk cId="3437959084" sldId="474"/>
            <ac:spMk id="2" creationId="{4F130F38-196D-D7F6-42E0-FDCA6148529E}"/>
          </ac:spMkLst>
        </pc:spChg>
        <pc:spChg chg="del">
          <ac:chgData name="Rathod, Tanish" userId="975b27e0-afba-473b-930a-8aec6db09902" providerId="ADAL" clId="{4ABC2FD2-6AFD-4A5F-B212-33BFD167208B}" dt="2024-03-22T21:15:15.245" v="3024" actId="478"/>
          <ac:spMkLst>
            <pc:docMk/>
            <pc:sldMk cId="3437959084" sldId="474"/>
            <ac:spMk id="3" creationId="{4CF6FB87-BB10-E345-5622-FF2599751ADB}"/>
          </ac:spMkLst>
        </pc:spChg>
        <pc:spChg chg="mod">
          <ac:chgData name="Rathod, Tanish" userId="975b27e0-afba-473b-930a-8aec6db09902" providerId="ADAL" clId="{4ABC2FD2-6AFD-4A5F-B212-33BFD167208B}" dt="2024-03-22T21:15:39.147" v="3027" actId="1076"/>
          <ac:spMkLst>
            <pc:docMk/>
            <pc:sldMk cId="3437959084" sldId="474"/>
            <ac:spMk id="4" creationId="{8330AACD-BDC0-7146-D801-78FDBF7B21E0}"/>
          </ac:spMkLst>
        </pc:spChg>
        <pc:picChg chg="add del mod">
          <ac:chgData name="Rathod, Tanish" userId="975b27e0-afba-473b-930a-8aec6db09902" providerId="ADAL" clId="{4ABC2FD2-6AFD-4A5F-B212-33BFD167208B}" dt="2024-03-22T21:11:51.145" v="2998" actId="478"/>
          <ac:picMkLst>
            <pc:docMk/>
            <pc:sldMk cId="3437959084" sldId="474"/>
            <ac:picMk id="5" creationId="{53D4CF3F-4982-8136-8B21-6E6581F3FDE8}"/>
          </ac:picMkLst>
        </pc:picChg>
        <pc:picChg chg="add del mod">
          <ac:chgData name="Rathod, Tanish" userId="975b27e0-afba-473b-930a-8aec6db09902" providerId="ADAL" clId="{4ABC2FD2-6AFD-4A5F-B212-33BFD167208B}" dt="2024-03-22T21:12:05.663" v="3002"/>
          <ac:picMkLst>
            <pc:docMk/>
            <pc:sldMk cId="3437959084" sldId="474"/>
            <ac:picMk id="6" creationId="{84780AFC-1B5E-9B6A-937C-329F9ABA1ACC}"/>
          </ac:picMkLst>
        </pc:picChg>
        <pc:picChg chg="add mod">
          <ac:chgData name="Rathod, Tanish" userId="975b27e0-afba-473b-930a-8aec6db09902" providerId="ADAL" clId="{4ABC2FD2-6AFD-4A5F-B212-33BFD167208B}" dt="2024-03-26T16:02:37.393" v="8041" actId="14100"/>
          <ac:picMkLst>
            <pc:docMk/>
            <pc:sldMk cId="3437959084" sldId="474"/>
            <ac:picMk id="8" creationId="{09772DBD-67A9-909B-D61D-C6E1BA833435}"/>
          </ac:picMkLst>
        </pc:picChg>
      </pc:sldChg>
      <pc:sldChg chg="addSp delSp modSp new mod modTransition setBg">
        <pc:chgData name="Rathod, Tanish" userId="975b27e0-afba-473b-930a-8aec6db09902" providerId="ADAL" clId="{4ABC2FD2-6AFD-4A5F-B212-33BFD167208B}" dt="2024-03-26T16:05:31.220" v="8061" actId="1035"/>
        <pc:sldMkLst>
          <pc:docMk/>
          <pc:sldMk cId="2408081207" sldId="475"/>
        </pc:sldMkLst>
        <pc:spChg chg="mod">
          <ac:chgData name="Rathod, Tanish" userId="975b27e0-afba-473b-930a-8aec6db09902" providerId="ADAL" clId="{4ABC2FD2-6AFD-4A5F-B212-33BFD167208B}" dt="2024-03-22T21:36:10.643" v="3753" actId="1036"/>
          <ac:spMkLst>
            <pc:docMk/>
            <pc:sldMk cId="2408081207" sldId="475"/>
            <ac:spMk id="2" creationId="{4F819D71-9EE3-651F-2130-3A340A48B0FF}"/>
          </ac:spMkLst>
        </pc:spChg>
        <pc:spChg chg="mod">
          <ac:chgData name="Rathod, Tanish" userId="975b27e0-afba-473b-930a-8aec6db09902" providerId="ADAL" clId="{4ABC2FD2-6AFD-4A5F-B212-33BFD167208B}" dt="2024-03-22T21:36:10.643" v="3753" actId="1036"/>
          <ac:spMkLst>
            <pc:docMk/>
            <pc:sldMk cId="2408081207" sldId="475"/>
            <ac:spMk id="3" creationId="{84F4CE96-676E-4370-C2AD-51F21193EFFB}"/>
          </ac:spMkLst>
        </pc:spChg>
        <pc:spChg chg="mod">
          <ac:chgData name="Rathod, Tanish" userId="975b27e0-afba-473b-930a-8aec6db09902" providerId="ADAL" clId="{4ABC2FD2-6AFD-4A5F-B212-33BFD167208B}" dt="2024-03-22T21:36:10.643" v="3753" actId="1036"/>
          <ac:spMkLst>
            <pc:docMk/>
            <pc:sldMk cId="2408081207" sldId="475"/>
            <ac:spMk id="4" creationId="{72475BFD-49CA-08F1-43ED-DA0C30174E17}"/>
          </ac:spMkLst>
        </pc:spChg>
        <pc:spChg chg="mod">
          <ac:chgData name="Rathod, Tanish" userId="975b27e0-afba-473b-930a-8aec6db09902" providerId="ADAL" clId="{4ABC2FD2-6AFD-4A5F-B212-33BFD167208B}" dt="2024-03-22T21:36:10.643" v="3753" actId="1036"/>
          <ac:spMkLst>
            <pc:docMk/>
            <pc:sldMk cId="2408081207" sldId="475"/>
            <ac:spMk id="5" creationId="{8700FA82-41E6-6813-2D19-2ADBF56CC5F6}"/>
          </ac:spMkLst>
        </pc:spChg>
        <pc:spChg chg="del">
          <ac:chgData name="Rathod, Tanish" userId="975b27e0-afba-473b-930a-8aec6db09902" providerId="ADAL" clId="{4ABC2FD2-6AFD-4A5F-B212-33BFD167208B}" dt="2024-03-22T21:20:37.633" v="3237" actId="478"/>
          <ac:spMkLst>
            <pc:docMk/>
            <pc:sldMk cId="2408081207" sldId="475"/>
            <ac:spMk id="6" creationId="{7CC360A4-80F3-D013-17F2-926E8FA393CF}"/>
          </ac:spMkLst>
        </pc:spChg>
        <pc:spChg chg="add del">
          <ac:chgData name="Rathod, Tanish" userId="975b27e0-afba-473b-930a-8aec6db09902" providerId="ADAL" clId="{4ABC2FD2-6AFD-4A5F-B212-33BFD167208B}" dt="2024-03-22T21:22:05.867" v="3245"/>
          <ac:spMkLst>
            <pc:docMk/>
            <pc:sldMk cId="2408081207" sldId="475"/>
            <ac:spMk id="7" creationId="{7B84D5F8-E8B4-CFED-E48F-A52228E62DA5}"/>
          </ac:spMkLst>
        </pc:spChg>
        <pc:spChg chg="add del mod">
          <ac:chgData name="Rathod, Tanish" userId="975b27e0-afba-473b-930a-8aec6db09902" providerId="ADAL" clId="{4ABC2FD2-6AFD-4A5F-B212-33BFD167208B}" dt="2024-03-22T21:23:05.137" v="3288"/>
          <ac:spMkLst>
            <pc:docMk/>
            <pc:sldMk cId="2408081207" sldId="475"/>
            <ac:spMk id="8" creationId="{C97D5060-ABB1-B096-4A35-D31A3D6287A9}"/>
          </ac:spMkLst>
        </pc:spChg>
        <pc:spChg chg="del mod">
          <ac:chgData name="Rathod, Tanish" userId="975b27e0-afba-473b-930a-8aec6db09902" providerId="ADAL" clId="{4ABC2FD2-6AFD-4A5F-B212-33BFD167208B}" dt="2024-03-22T21:23:13.174" v="3289"/>
          <ac:spMkLst>
            <pc:docMk/>
            <pc:sldMk cId="2408081207" sldId="475"/>
            <ac:spMk id="9" creationId="{F801C14F-F294-F215-8DFD-E703D24CC5C8}"/>
          </ac:spMkLst>
        </pc:spChg>
        <pc:spChg chg="add del mod">
          <ac:chgData name="Rathod, Tanish" userId="975b27e0-afba-473b-930a-8aec6db09902" providerId="ADAL" clId="{4ABC2FD2-6AFD-4A5F-B212-33BFD167208B}" dt="2024-03-22T21:23:29.650" v="3292"/>
          <ac:spMkLst>
            <pc:docMk/>
            <pc:sldMk cId="2408081207" sldId="475"/>
            <ac:spMk id="10" creationId="{3ACF7BD7-0DF7-8651-27F7-1E59081F046B}"/>
          </ac:spMkLst>
        </pc:spChg>
        <pc:spChg chg="mod">
          <ac:chgData name="Rathod, Tanish" userId="975b27e0-afba-473b-930a-8aec6db09902" providerId="ADAL" clId="{4ABC2FD2-6AFD-4A5F-B212-33BFD167208B}" dt="2024-03-22T21:36:10.643" v="3753" actId="1036"/>
          <ac:spMkLst>
            <pc:docMk/>
            <pc:sldMk cId="2408081207" sldId="475"/>
            <ac:spMk id="11" creationId="{F3B8BDC8-9DAE-21F7-6BED-B26149CFA25D}"/>
          </ac:spMkLst>
        </pc:spChg>
        <pc:spChg chg="mod">
          <ac:chgData name="Rathod, Tanish" userId="975b27e0-afba-473b-930a-8aec6db09902" providerId="ADAL" clId="{4ABC2FD2-6AFD-4A5F-B212-33BFD167208B}" dt="2024-03-22T21:36:10.643" v="3753" actId="1036"/>
          <ac:spMkLst>
            <pc:docMk/>
            <pc:sldMk cId="2408081207" sldId="475"/>
            <ac:spMk id="12" creationId="{328F7069-53F1-8196-42A8-C306D05F0CBA}"/>
          </ac:spMkLst>
        </pc:spChg>
        <pc:spChg chg="mod">
          <ac:chgData name="Rathod, Tanish" userId="975b27e0-afba-473b-930a-8aec6db09902" providerId="ADAL" clId="{4ABC2FD2-6AFD-4A5F-B212-33BFD167208B}" dt="2024-03-22T21:36:10.643" v="3753" actId="1036"/>
          <ac:spMkLst>
            <pc:docMk/>
            <pc:sldMk cId="2408081207" sldId="475"/>
            <ac:spMk id="13" creationId="{A975232E-2BFE-E87E-9E73-AD7B59D4676B}"/>
          </ac:spMkLst>
        </pc:spChg>
        <pc:spChg chg="mod">
          <ac:chgData name="Rathod, Tanish" userId="975b27e0-afba-473b-930a-8aec6db09902" providerId="ADAL" clId="{4ABC2FD2-6AFD-4A5F-B212-33BFD167208B}" dt="2024-03-22T21:36:10.643" v="3753" actId="1036"/>
          <ac:spMkLst>
            <pc:docMk/>
            <pc:sldMk cId="2408081207" sldId="475"/>
            <ac:spMk id="14" creationId="{193EA966-7AD3-08D5-C7AE-074F7383977F}"/>
          </ac:spMkLst>
        </pc:spChg>
        <pc:spChg chg="mod">
          <ac:chgData name="Rathod, Tanish" userId="975b27e0-afba-473b-930a-8aec6db09902" providerId="ADAL" clId="{4ABC2FD2-6AFD-4A5F-B212-33BFD167208B}" dt="2024-03-22T21:36:10.643" v="3753" actId="1036"/>
          <ac:spMkLst>
            <pc:docMk/>
            <pc:sldMk cId="2408081207" sldId="475"/>
            <ac:spMk id="15" creationId="{40E9CFFD-546F-CAE5-1013-273F0F4C2685}"/>
          </ac:spMkLst>
        </pc:spChg>
        <pc:spChg chg="mod">
          <ac:chgData name="Rathod, Tanish" userId="975b27e0-afba-473b-930a-8aec6db09902" providerId="ADAL" clId="{4ABC2FD2-6AFD-4A5F-B212-33BFD167208B}" dt="2024-03-22T21:36:10.643" v="3753" actId="1036"/>
          <ac:spMkLst>
            <pc:docMk/>
            <pc:sldMk cId="2408081207" sldId="475"/>
            <ac:spMk id="16" creationId="{9F778365-CBD0-7BBF-2A8A-5C5BA0091D41}"/>
          </ac:spMkLst>
        </pc:spChg>
        <pc:spChg chg="mod">
          <ac:chgData name="Rathod, Tanish" userId="975b27e0-afba-473b-930a-8aec6db09902" providerId="ADAL" clId="{4ABC2FD2-6AFD-4A5F-B212-33BFD167208B}" dt="2024-03-22T21:36:10.643" v="3753" actId="1036"/>
          <ac:spMkLst>
            <pc:docMk/>
            <pc:sldMk cId="2408081207" sldId="475"/>
            <ac:spMk id="17" creationId="{A8583DBB-B2F3-574F-E57F-2F0EDE4926B4}"/>
          </ac:spMkLst>
        </pc:spChg>
        <pc:spChg chg="mod">
          <ac:chgData name="Rathod, Tanish" userId="975b27e0-afba-473b-930a-8aec6db09902" providerId="ADAL" clId="{4ABC2FD2-6AFD-4A5F-B212-33BFD167208B}" dt="2024-03-22T21:36:10.643" v="3753" actId="1036"/>
          <ac:spMkLst>
            <pc:docMk/>
            <pc:sldMk cId="2408081207" sldId="475"/>
            <ac:spMk id="18" creationId="{6DDAF18F-47AA-EA0D-0745-FC1A03263987}"/>
          </ac:spMkLst>
        </pc:spChg>
        <pc:spChg chg="mod">
          <ac:chgData name="Rathod, Tanish" userId="975b27e0-afba-473b-930a-8aec6db09902" providerId="ADAL" clId="{4ABC2FD2-6AFD-4A5F-B212-33BFD167208B}" dt="2024-03-22T21:20:27.302" v="3236" actId="207"/>
          <ac:spMkLst>
            <pc:docMk/>
            <pc:sldMk cId="2408081207" sldId="475"/>
            <ac:spMk id="19" creationId="{1859D39E-10C0-9C71-FD09-9A9F7B7C5F78}"/>
          </ac:spMkLst>
        </pc:spChg>
        <pc:spChg chg="del">
          <ac:chgData name="Rathod, Tanish" userId="975b27e0-afba-473b-930a-8aec6db09902" providerId="ADAL" clId="{4ABC2FD2-6AFD-4A5F-B212-33BFD167208B}" dt="2024-03-22T21:20:39.230" v="3238" actId="478"/>
          <ac:spMkLst>
            <pc:docMk/>
            <pc:sldMk cId="2408081207" sldId="475"/>
            <ac:spMk id="20" creationId="{2DC5CC47-35A5-F642-D672-7DCADF20987F}"/>
          </ac:spMkLst>
        </pc:spChg>
        <pc:spChg chg="add del mod">
          <ac:chgData name="Rathod, Tanish" userId="975b27e0-afba-473b-930a-8aec6db09902" providerId="ADAL" clId="{4ABC2FD2-6AFD-4A5F-B212-33BFD167208B}" dt="2024-03-22T21:21:32.675" v="3244"/>
          <ac:spMkLst>
            <pc:docMk/>
            <pc:sldMk cId="2408081207" sldId="475"/>
            <ac:spMk id="21" creationId="{431B864A-AD19-F050-A5C8-F752DAC8CC47}"/>
          </ac:spMkLst>
        </pc:spChg>
        <pc:spChg chg="add del mod">
          <ac:chgData name="Rathod, Tanish" userId="975b27e0-afba-473b-930a-8aec6db09902" providerId="ADAL" clId="{4ABC2FD2-6AFD-4A5F-B212-33BFD167208B}" dt="2024-03-22T21:23:05.105" v="3287"/>
          <ac:spMkLst>
            <pc:docMk/>
            <pc:sldMk cId="2408081207" sldId="475"/>
            <ac:spMk id="23" creationId="{1387DFF2-6EC0-32D8-F0D1-4C58C57345A5}"/>
          </ac:spMkLst>
        </pc:spChg>
        <pc:spChg chg="add mod">
          <ac:chgData name="Rathod, Tanish" userId="975b27e0-afba-473b-930a-8aec6db09902" providerId="ADAL" clId="{4ABC2FD2-6AFD-4A5F-B212-33BFD167208B}" dt="2024-03-22T21:37:27.064" v="3767" actId="403"/>
          <ac:spMkLst>
            <pc:docMk/>
            <pc:sldMk cId="2408081207" sldId="475"/>
            <ac:spMk id="30" creationId="{4D267C03-7FCC-C05F-BE71-24D04FCB55E5}"/>
          </ac:spMkLst>
        </pc:spChg>
        <pc:picChg chg="add mod">
          <ac:chgData name="Rathod, Tanish" userId="975b27e0-afba-473b-930a-8aec6db09902" providerId="ADAL" clId="{4ABC2FD2-6AFD-4A5F-B212-33BFD167208B}" dt="2024-03-22T21:36:10.643" v="3753" actId="1036"/>
          <ac:picMkLst>
            <pc:docMk/>
            <pc:sldMk cId="2408081207" sldId="475"/>
            <ac:picMk id="22" creationId="{035E15C4-AC77-B1C1-658B-E46CAD976D46}"/>
          </ac:picMkLst>
        </pc:picChg>
        <pc:picChg chg="add mod">
          <ac:chgData name="Rathod, Tanish" userId="975b27e0-afba-473b-930a-8aec6db09902" providerId="ADAL" clId="{4ABC2FD2-6AFD-4A5F-B212-33BFD167208B}" dt="2024-03-26T16:05:31.220" v="8061" actId="1035"/>
          <ac:picMkLst>
            <pc:docMk/>
            <pc:sldMk cId="2408081207" sldId="475"/>
            <ac:picMk id="24" creationId="{B73E152A-766E-822B-AA2E-2876A011AC59}"/>
          </ac:picMkLst>
        </pc:picChg>
        <pc:picChg chg="add mod">
          <ac:chgData name="Rathod, Tanish" userId="975b27e0-afba-473b-930a-8aec6db09902" providerId="ADAL" clId="{4ABC2FD2-6AFD-4A5F-B212-33BFD167208B}" dt="2024-03-22T21:36:10.643" v="3753" actId="1036"/>
          <ac:picMkLst>
            <pc:docMk/>
            <pc:sldMk cId="2408081207" sldId="475"/>
            <ac:picMk id="25" creationId="{A95B5FC7-857A-35D9-F8D5-9D92D269FC3D}"/>
          </ac:picMkLst>
        </pc:picChg>
        <pc:picChg chg="add del mod">
          <ac:chgData name="Rathod, Tanish" userId="975b27e0-afba-473b-930a-8aec6db09902" providerId="ADAL" clId="{4ABC2FD2-6AFD-4A5F-B212-33BFD167208B}" dt="2024-03-22T21:23:22.045" v="3291"/>
          <ac:picMkLst>
            <pc:docMk/>
            <pc:sldMk cId="2408081207" sldId="475"/>
            <ac:picMk id="26" creationId="{1BBE2C30-798D-5412-A4D3-335FB1A154CB}"/>
          </ac:picMkLst>
        </pc:picChg>
        <pc:picChg chg="add mod">
          <ac:chgData name="Rathod, Tanish" userId="975b27e0-afba-473b-930a-8aec6db09902" providerId="ADAL" clId="{4ABC2FD2-6AFD-4A5F-B212-33BFD167208B}" dt="2024-03-22T21:36:10.643" v="3753" actId="1036"/>
          <ac:picMkLst>
            <pc:docMk/>
            <pc:sldMk cId="2408081207" sldId="475"/>
            <ac:picMk id="27" creationId="{0BF70257-8D0E-D1C4-D7E4-FB04B2AEC6B8}"/>
          </ac:picMkLst>
        </pc:picChg>
        <pc:cxnChg chg="add mod ord">
          <ac:chgData name="Rathod, Tanish" userId="975b27e0-afba-473b-930a-8aec6db09902" providerId="ADAL" clId="{4ABC2FD2-6AFD-4A5F-B212-33BFD167208B}" dt="2024-03-22T21:35:52.500" v="3730" actId="692"/>
          <ac:cxnSpMkLst>
            <pc:docMk/>
            <pc:sldMk cId="2408081207" sldId="475"/>
            <ac:cxnSpMk id="29" creationId="{F16B118E-D17B-B008-B02E-488CB91750F5}"/>
          </ac:cxnSpMkLst>
        </pc:cxnChg>
      </pc:sldChg>
      <pc:sldChg chg="addSp delSp modSp add mod ord modTransition setBg modClrScheme chgLayout">
        <pc:chgData name="Rathod, Tanish" userId="975b27e0-afba-473b-930a-8aec6db09902" providerId="ADAL" clId="{4ABC2FD2-6AFD-4A5F-B212-33BFD167208B}" dt="2024-03-26T16:08:38.403" v="8063" actId="931"/>
        <pc:sldMkLst>
          <pc:docMk/>
          <pc:sldMk cId="486352988" sldId="476"/>
        </pc:sldMkLst>
        <pc:spChg chg="add del mod ord">
          <ac:chgData name="Rathod, Tanish" userId="975b27e0-afba-473b-930a-8aec6db09902" providerId="ADAL" clId="{4ABC2FD2-6AFD-4A5F-B212-33BFD167208B}" dt="2024-03-22T21:38:55.319" v="3772" actId="478"/>
          <ac:spMkLst>
            <pc:docMk/>
            <pc:sldMk cId="486352988" sldId="476"/>
            <ac:spMk id="2" creationId="{9C58CCA4-1ACF-BC76-7953-177DEBA799D0}"/>
          </ac:spMkLst>
        </pc:spChg>
        <pc:spChg chg="add del mod">
          <ac:chgData name="Rathod, Tanish" userId="975b27e0-afba-473b-930a-8aec6db09902" providerId="ADAL" clId="{4ABC2FD2-6AFD-4A5F-B212-33BFD167208B}" dt="2024-03-26T16:08:38.403" v="8063" actId="931"/>
          <ac:spMkLst>
            <pc:docMk/>
            <pc:sldMk cId="486352988" sldId="476"/>
            <ac:spMk id="3" creationId="{F2A2C292-58D8-0CCA-A43D-6952FEB57C85}"/>
          </ac:spMkLst>
        </pc:spChg>
        <pc:spChg chg="mod ord">
          <ac:chgData name="Rathod, Tanish" userId="975b27e0-afba-473b-930a-8aec6db09902" providerId="ADAL" clId="{4ABC2FD2-6AFD-4A5F-B212-33BFD167208B}" dt="2024-03-22T21:39:24.507" v="3779" actId="1076"/>
          <ac:spMkLst>
            <pc:docMk/>
            <pc:sldMk cId="486352988" sldId="476"/>
            <ac:spMk id="4" creationId="{8330AACD-BDC0-7146-D801-78FDBF7B21E0}"/>
          </ac:spMkLst>
        </pc:spChg>
        <pc:spChg chg="add del mod">
          <ac:chgData name="Rathod, Tanish" userId="975b27e0-afba-473b-930a-8aec6db09902" providerId="ADAL" clId="{4ABC2FD2-6AFD-4A5F-B212-33BFD167208B}" dt="2024-03-22T21:41:34.702" v="3800" actId="931"/>
          <ac:spMkLst>
            <pc:docMk/>
            <pc:sldMk cId="486352988" sldId="476"/>
            <ac:spMk id="5" creationId="{733551EC-F5B8-B4EC-4550-D7C795201C3C}"/>
          </ac:spMkLst>
        </pc:spChg>
        <pc:picChg chg="add mod">
          <ac:chgData name="Rathod, Tanish" userId="975b27e0-afba-473b-930a-8aec6db09902" providerId="ADAL" clId="{4ABC2FD2-6AFD-4A5F-B212-33BFD167208B}" dt="2024-03-26T16:08:38.403" v="8063" actId="931"/>
          <ac:picMkLst>
            <pc:docMk/>
            <pc:sldMk cId="486352988" sldId="476"/>
            <ac:picMk id="6" creationId="{2978237C-6007-E4FC-4ECD-109E25A2A4DF}"/>
          </ac:picMkLst>
        </pc:picChg>
        <pc:picChg chg="add del mod">
          <ac:chgData name="Rathod, Tanish" userId="975b27e0-afba-473b-930a-8aec6db09902" providerId="ADAL" clId="{4ABC2FD2-6AFD-4A5F-B212-33BFD167208B}" dt="2024-03-22T21:40:38.597" v="3787"/>
          <ac:picMkLst>
            <pc:docMk/>
            <pc:sldMk cId="486352988" sldId="476"/>
            <ac:picMk id="6" creationId="{FC5F854C-6E5C-7D3C-A70D-A318BC7BD546}"/>
          </ac:picMkLst>
        </pc:picChg>
        <pc:picChg chg="add del mod">
          <ac:chgData name="Rathod, Tanish" userId="975b27e0-afba-473b-930a-8aec6db09902" providerId="ADAL" clId="{4ABC2FD2-6AFD-4A5F-B212-33BFD167208B}" dt="2024-03-22T21:40:59.497" v="3794"/>
          <ac:picMkLst>
            <pc:docMk/>
            <pc:sldMk cId="486352988" sldId="476"/>
            <ac:picMk id="7" creationId="{6510A539-96CF-4F90-7FE3-6E4FF8A174B8}"/>
          </ac:picMkLst>
        </pc:picChg>
        <pc:picChg chg="del mod ord">
          <ac:chgData name="Rathod, Tanish" userId="975b27e0-afba-473b-930a-8aec6db09902" providerId="ADAL" clId="{4ABC2FD2-6AFD-4A5F-B212-33BFD167208B}" dt="2024-03-22T21:40:31.422" v="3785" actId="478"/>
          <ac:picMkLst>
            <pc:docMk/>
            <pc:sldMk cId="486352988" sldId="476"/>
            <ac:picMk id="8" creationId="{09772DBD-67A9-909B-D61D-C6E1BA833435}"/>
          </ac:picMkLst>
        </pc:picChg>
        <pc:picChg chg="add del mod">
          <ac:chgData name="Rathod, Tanish" userId="975b27e0-afba-473b-930a-8aec6db09902" providerId="ADAL" clId="{4ABC2FD2-6AFD-4A5F-B212-33BFD167208B}" dt="2024-03-26T16:08:32.506" v="8062" actId="478"/>
          <ac:picMkLst>
            <pc:docMk/>
            <pc:sldMk cId="486352988" sldId="476"/>
            <ac:picMk id="10" creationId="{127BC198-D69C-1435-DE5F-C850B2D162D6}"/>
          </ac:picMkLst>
        </pc:picChg>
      </pc:sldChg>
      <pc:sldChg chg="addSp delSp modSp new mod modTransition">
        <pc:chgData name="Rathod, Tanish" userId="975b27e0-afba-473b-930a-8aec6db09902" providerId="ADAL" clId="{4ABC2FD2-6AFD-4A5F-B212-33BFD167208B}" dt="2024-03-26T10:14:54.010" v="8023" actId="1076"/>
        <pc:sldMkLst>
          <pc:docMk/>
          <pc:sldMk cId="2461182937" sldId="477"/>
        </pc:sldMkLst>
        <pc:spChg chg="mod">
          <ac:chgData name="Rathod, Tanish" userId="975b27e0-afba-473b-930a-8aec6db09902" providerId="ADAL" clId="{4ABC2FD2-6AFD-4A5F-B212-33BFD167208B}" dt="2024-03-23T22:08:49.646" v="4310" actId="14100"/>
          <ac:spMkLst>
            <pc:docMk/>
            <pc:sldMk cId="2461182937" sldId="477"/>
            <ac:spMk id="2" creationId="{FBE2EDD8-02FF-520E-EF0F-C79BF5D746A6}"/>
          </ac:spMkLst>
        </pc:spChg>
        <pc:spChg chg="del">
          <ac:chgData name="Rathod, Tanish" userId="975b27e0-afba-473b-930a-8aec6db09902" providerId="ADAL" clId="{4ABC2FD2-6AFD-4A5F-B212-33BFD167208B}" dt="2024-03-23T21:43:31.564" v="4148" actId="478"/>
          <ac:spMkLst>
            <pc:docMk/>
            <pc:sldMk cId="2461182937" sldId="477"/>
            <ac:spMk id="3" creationId="{C333E1DB-BEE3-70CE-287A-E5B33DFB3D3E}"/>
          </ac:spMkLst>
        </pc:spChg>
        <pc:spChg chg="del">
          <ac:chgData name="Rathod, Tanish" userId="975b27e0-afba-473b-930a-8aec6db09902" providerId="ADAL" clId="{4ABC2FD2-6AFD-4A5F-B212-33BFD167208B}" dt="2024-03-23T21:43:31.564" v="4148" actId="478"/>
          <ac:spMkLst>
            <pc:docMk/>
            <pc:sldMk cId="2461182937" sldId="477"/>
            <ac:spMk id="4" creationId="{8F6C6CE6-A898-30C5-D58C-F96D29BF05D2}"/>
          </ac:spMkLst>
        </pc:spChg>
        <pc:spChg chg="mod">
          <ac:chgData name="Rathod, Tanish" userId="975b27e0-afba-473b-930a-8aec6db09902" providerId="ADAL" clId="{4ABC2FD2-6AFD-4A5F-B212-33BFD167208B}" dt="2024-03-23T22:08:40.009" v="4309" actId="14100"/>
          <ac:spMkLst>
            <pc:docMk/>
            <pc:sldMk cId="2461182937" sldId="477"/>
            <ac:spMk id="5" creationId="{479D025D-317F-9A4F-2845-27BF416C996B}"/>
          </ac:spMkLst>
        </pc:spChg>
        <pc:spChg chg="del">
          <ac:chgData name="Rathod, Tanish" userId="975b27e0-afba-473b-930a-8aec6db09902" providerId="ADAL" clId="{4ABC2FD2-6AFD-4A5F-B212-33BFD167208B}" dt="2024-03-23T21:43:38.527" v="4151" actId="478"/>
          <ac:spMkLst>
            <pc:docMk/>
            <pc:sldMk cId="2461182937" sldId="477"/>
            <ac:spMk id="6" creationId="{6445F31C-3D22-71F9-582F-90380195E363}"/>
          </ac:spMkLst>
        </pc:spChg>
        <pc:spChg chg="del mod">
          <ac:chgData name="Rathod, Tanish" userId="975b27e0-afba-473b-930a-8aec6db09902" providerId="ADAL" clId="{4ABC2FD2-6AFD-4A5F-B212-33BFD167208B}" dt="2024-03-23T21:45:18.204" v="4176"/>
          <ac:spMkLst>
            <pc:docMk/>
            <pc:sldMk cId="2461182937" sldId="477"/>
            <ac:spMk id="7" creationId="{98857C9F-C1D0-0649-E612-2CB36D7F7274}"/>
          </ac:spMkLst>
        </pc:spChg>
        <pc:spChg chg="del">
          <ac:chgData name="Rathod, Tanish" userId="975b27e0-afba-473b-930a-8aec6db09902" providerId="ADAL" clId="{4ABC2FD2-6AFD-4A5F-B212-33BFD167208B}" dt="2024-03-23T21:43:31.564" v="4148" actId="478"/>
          <ac:spMkLst>
            <pc:docMk/>
            <pc:sldMk cId="2461182937" sldId="477"/>
            <ac:spMk id="8" creationId="{AC6F925C-FDE1-DBEB-62D9-B2C2190E6AA5}"/>
          </ac:spMkLst>
        </pc:spChg>
        <pc:spChg chg="del">
          <ac:chgData name="Rathod, Tanish" userId="975b27e0-afba-473b-930a-8aec6db09902" providerId="ADAL" clId="{4ABC2FD2-6AFD-4A5F-B212-33BFD167208B}" dt="2024-03-23T21:43:31.564" v="4148" actId="478"/>
          <ac:spMkLst>
            <pc:docMk/>
            <pc:sldMk cId="2461182937" sldId="477"/>
            <ac:spMk id="9" creationId="{E640CB13-2F77-DCBD-05CE-3076BF4BF49C}"/>
          </ac:spMkLst>
        </pc:spChg>
        <pc:spChg chg="del">
          <ac:chgData name="Rathod, Tanish" userId="975b27e0-afba-473b-930a-8aec6db09902" providerId="ADAL" clId="{4ABC2FD2-6AFD-4A5F-B212-33BFD167208B}" dt="2024-03-23T21:43:31.564" v="4148" actId="478"/>
          <ac:spMkLst>
            <pc:docMk/>
            <pc:sldMk cId="2461182937" sldId="477"/>
            <ac:spMk id="10" creationId="{4FA6315A-2412-61C4-8B21-5E30057EBE7B}"/>
          </ac:spMkLst>
        </pc:spChg>
        <pc:spChg chg="del">
          <ac:chgData name="Rathod, Tanish" userId="975b27e0-afba-473b-930a-8aec6db09902" providerId="ADAL" clId="{4ABC2FD2-6AFD-4A5F-B212-33BFD167208B}" dt="2024-03-23T21:43:31.564" v="4148" actId="478"/>
          <ac:spMkLst>
            <pc:docMk/>
            <pc:sldMk cId="2461182937" sldId="477"/>
            <ac:spMk id="11" creationId="{BC1B9EB4-837B-0547-BDAE-BC900DA7D914}"/>
          </ac:spMkLst>
        </pc:spChg>
        <pc:spChg chg="del">
          <ac:chgData name="Rathod, Tanish" userId="975b27e0-afba-473b-930a-8aec6db09902" providerId="ADAL" clId="{4ABC2FD2-6AFD-4A5F-B212-33BFD167208B}" dt="2024-03-23T21:43:31.564" v="4148" actId="478"/>
          <ac:spMkLst>
            <pc:docMk/>
            <pc:sldMk cId="2461182937" sldId="477"/>
            <ac:spMk id="12" creationId="{BBFFB182-5EE3-3078-C4A3-A6899EA5ED87}"/>
          </ac:spMkLst>
        </pc:spChg>
        <pc:spChg chg="del">
          <ac:chgData name="Rathod, Tanish" userId="975b27e0-afba-473b-930a-8aec6db09902" providerId="ADAL" clId="{4ABC2FD2-6AFD-4A5F-B212-33BFD167208B}" dt="2024-03-23T21:43:31.564" v="4148" actId="478"/>
          <ac:spMkLst>
            <pc:docMk/>
            <pc:sldMk cId="2461182937" sldId="477"/>
            <ac:spMk id="13" creationId="{17907A8C-B91E-8F4A-9FC8-A0680F36FA6A}"/>
          </ac:spMkLst>
        </pc:spChg>
        <pc:spChg chg="del">
          <ac:chgData name="Rathod, Tanish" userId="975b27e0-afba-473b-930a-8aec6db09902" providerId="ADAL" clId="{4ABC2FD2-6AFD-4A5F-B212-33BFD167208B}" dt="2024-03-23T21:43:31.564" v="4148" actId="478"/>
          <ac:spMkLst>
            <pc:docMk/>
            <pc:sldMk cId="2461182937" sldId="477"/>
            <ac:spMk id="14" creationId="{DB23302F-2519-63D4-0CF6-57EA174562E0}"/>
          </ac:spMkLst>
        </pc:spChg>
        <pc:spChg chg="del mod">
          <ac:chgData name="Rathod, Tanish" userId="975b27e0-afba-473b-930a-8aec6db09902" providerId="ADAL" clId="{4ABC2FD2-6AFD-4A5F-B212-33BFD167208B}" dt="2024-03-23T22:00:08.896" v="4227"/>
          <ac:spMkLst>
            <pc:docMk/>
            <pc:sldMk cId="2461182937" sldId="477"/>
            <ac:spMk id="15" creationId="{8D1D1878-6FFB-5445-BA47-F660BC356ED9}"/>
          </ac:spMkLst>
        </pc:spChg>
        <pc:spChg chg="del">
          <ac:chgData name="Rathod, Tanish" userId="975b27e0-afba-473b-930a-8aec6db09902" providerId="ADAL" clId="{4ABC2FD2-6AFD-4A5F-B212-33BFD167208B}" dt="2024-03-23T21:43:31.564" v="4148" actId="478"/>
          <ac:spMkLst>
            <pc:docMk/>
            <pc:sldMk cId="2461182937" sldId="477"/>
            <ac:spMk id="16" creationId="{F126F345-9432-A95F-3FA4-489133561021}"/>
          </ac:spMkLst>
        </pc:spChg>
        <pc:spChg chg="del">
          <ac:chgData name="Rathod, Tanish" userId="975b27e0-afba-473b-930a-8aec6db09902" providerId="ADAL" clId="{4ABC2FD2-6AFD-4A5F-B212-33BFD167208B}" dt="2024-03-23T21:43:31.564" v="4148" actId="478"/>
          <ac:spMkLst>
            <pc:docMk/>
            <pc:sldMk cId="2461182937" sldId="477"/>
            <ac:spMk id="17" creationId="{46A70691-3EFC-D69C-F73F-3D6865F30BE8}"/>
          </ac:spMkLst>
        </pc:spChg>
        <pc:spChg chg="del">
          <ac:chgData name="Rathod, Tanish" userId="975b27e0-afba-473b-930a-8aec6db09902" providerId="ADAL" clId="{4ABC2FD2-6AFD-4A5F-B212-33BFD167208B}" dt="2024-03-23T21:43:31.564" v="4148" actId="478"/>
          <ac:spMkLst>
            <pc:docMk/>
            <pc:sldMk cId="2461182937" sldId="477"/>
            <ac:spMk id="18" creationId="{0A87408F-AEB9-9DA9-6C97-FAA1E726FAEF}"/>
          </ac:spMkLst>
        </pc:spChg>
        <pc:spChg chg="mod">
          <ac:chgData name="Rathod, Tanish" userId="975b27e0-afba-473b-930a-8aec6db09902" providerId="ADAL" clId="{4ABC2FD2-6AFD-4A5F-B212-33BFD167208B}" dt="2024-03-23T21:44:27.263" v="4170" actId="1076"/>
          <ac:spMkLst>
            <pc:docMk/>
            <pc:sldMk cId="2461182937" sldId="477"/>
            <ac:spMk id="19" creationId="{83260C17-CD08-AB23-59EF-6126C310F5E5}"/>
          </ac:spMkLst>
        </pc:spChg>
        <pc:spChg chg="del mod">
          <ac:chgData name="Rathod, Tanish" userId="975b27e0-afba-473b-930a-8aec6db09902" providerId="ADAL" clId="{4ABC2FD2-6AFD-4A5F-B212-33BFD167208B}" dt="2024-03-23T21:43:36.753" v="4150" actId="478"/>
          <ac:spMkLst>
            <pc:docMk/>
            <pc:sldMk cId="2461182937" sldId="477"/>
            <ac:spMk id="20" creationId="{A30537BC-20C3-C203-A9B5-06AFAD38C0A2}"/>
          </ac:spMkLst>
        </pc:spChg>
        <pc:spChg chg="add mod">
          <ac:chgData name="Rathod, Tanish" userId="975b27e0-afba-473b-930a-8aec6db09902" providerId="ADAL" clId="{4ABC2FD2-6AFD-4A5F-B212-33BFD167208B}" dt="2024-03-23T22:16:07.499" v="4397" actId="1076"/>
          <ac:spMkLst>
            <pc:docMk/>
            <pc:sldMk cId="2461182937" sldId="477"/>
            <ac:spMk id="21" creationId="{D0233E9D-5E65-5005-8D5A-C3BFCE670851}"/>
          </ac:spMkLst>
        </pc:spChg>
        <pc:spChg chg="add mod">
          <ac:chgData name="Rathod, Tanish" userId="975b27e0-afba-473b-930a-8aec6db09902" providerId="ADAL" clId="{4ABC2FD2-6AFD-4A5F-B212-33BFD167208B}" dt="2024-03-23T22:09:11.704" v="4319" actId="14100"/>
          <ac:spMkLst>
            <pc:docMk/>
            <pc:sldMk cId="2461182937" sldId="477"/>
            <ac:spMk id="22" creationId="{714061FB-0773-385E-197A-A8205264A00A}"/>
          </ac:spMkLst>
        </pc:spChg>
        <pc:spChg chg="add mod">
          <ac:chgData name="Rathod, Tanish" userId="975b27e0-afba-473b-930a-8aec6db09902" providerId="ADAL" clId="{4ABC2FD2-6AFD-4A5F-B212-33BFD167208B}" dt="2024-03-26T10:14:08.175" v="8012" actId="1035"/>
          <ac:spMkLst>
            <pc:docMk/>
            <pc:sldMk cId="2461182937" sldId="477"/>
            <ac:spMk id="23" creationId="{D1855214-B9B3-88CF-184A-29DA7B3D5450}"/>
          </ac:spMkLst>
        </pc:spChg>
        <pc:spChg chg="add mod">
          <ac:chgData name="Rathod, Tanish" userId="975b27e0-afba-473b-930a-8aec6db09902" providerId="ADAL" clId="{4ABC2FD2-6AFD-4A5F-B212-33BFD167208B}" dt="2024-03-23T22:01:22.905" v="4247" actId="1037"/>
          <ac:spMkLst>
            <pc:docMk/>
            <pc:sldMk cId="2461182937" sldId="477"/>
            <ac:spMk id="24" creationId="{4772FAA2-A366-D691-5033-D05CC3D3C49A}"/>
          </ac:spMkLst>
        </pc:spChg>
        <pc:spChg chg="add mod">
          <ac:chgData name="Rathod, Tanish" userId="975b27e0-afba-473b-930a-8aec6db09902" providerId="ADAL" clId="{4ABC2FD2-6AFD-4A5F-B212-33BFD167208B}" dt="2024-03-23T22:38:31.527" v="4491" actId="1076"/>
          <ac:spMkLst>
            <pc:docMk/>
            <pc:sldMk cId="2461182937" sldId="477"/>
            <ac:spMk id="25" creationId="{0003B767-A15B-0B80-9BDA-1F69756FAF43}"/>
          </ac:spMkLst>
        </pc:spChg>
        <pc:spChg chg="add mod">
          <ac:chgData name="Rathod, Tanish" userId="975b27e0-afba-473b-930a-8aec6db09902" providerId="ADAL" clId="{4ABC2FD2-6AFD-4A5F-B212-33BFD167208B}" dt="2024-03-23T22:30:51.485" v="4434" actId="1076"/>
          <ac:spMkLst>
            <pc:docMk/>
            <pc:sldMk cId="2461182937" sldId="477"/>
            <ac:spMk id="26" creationId="{583849E0-7427-A649-A29C-B3B5A955E35C}"/>
          </ac:spMkLst>
        </pc:spChg>
        <pc:spChg chg="add mod">
          <ac:chgData name="Rathod, Tanish" userId="975b27e0-afba-473b-930a-8aec6db09902" providerId="ADAL" clId="{4ABC2FD2-6AFD-4A5F-B212-33BFD167208B}" dt="2024-03-23T22:01:22.905" v="4247" actId="1037"/>
          <ac:spMkLst>
            <pc:docMk/>
            <pc:sldMk cId="2461182937" sldId="477"/>
            <ac:spMk id="27" creationId="{03D66F1C-ED0C-2833-E301-77E424DFF37F}"/>
          </ac:spMkLst>
        </pc:spChg>
        <pc:spChg chg="add mod">
          <ac:chgData name="Rathod, Tanish" userId="975b27e0-afba-473b-930a-8aec6db09902" providerId="ADAL" clId="{4ABC2FD2-6AFD-4A5F-B212-33BFD167208B}" dt="2024-03-23T22:01:22.905" v="4247" actId="1037"/>
          <ac:spMkLst>
            <pc:docMk/>
            <pc:sldMk cId="2461182937" sldId="477"/>
            <ac:spMk id="28" creationId="{325D50F4-31ED-D716-519C-02861000E10E}"/>
          </ac:spMkLst>
        </pc:spChg>
        <pc:spChg chg="add mod">
          <ac:chgData name="Rathod, Tanish" userId="975b27e0-afba-473b-930a-8aec6db09902" providerId="ADAL" clId="{4ABC2FD2-6AFD-4A5F-B212-33BFD167208B}" dt="2024-03-23T22:19:48.753" v="4410" actId="207"/>
          <ac:spMkLst>
            <pc:docMk/>
            <pc:sldMk cId="2461182937" sldId="477"/>
            <ac:spMk id="29" creationId="{1CF69AAF-4213-9461-3025-7978DD724361}"/>
          </ac:spMkLst>
        </pc:spChg>
        <pc:spChg chg="add mod">
          <ac:chgData name="Rathod, Tanish" userId="975b27e0-afba-473b-930a-8aec6db09902" providerId="ADAL" clId="{4ABC2FD2-6AFD-4A5F-B212-33BFD167208B}" dt="2024-03-23T22:30:39.355" v="4432" actId="1037"/>
          <ac:spMkLst>
            <pc:docMk/>
            <pc:sldMk cId="2461182937" sldId="477"/>
            <ac:spMk id="30" creationId="{5EF7FEF6-1019-C133-006A-83EF767FBD03}"/>
          </ac:spMkLst>
        </pc:spChg>
        <pc:spChg chg="add del mod">
          <ac:chgData name="Rathod, Tanish" userId="975b27e0-afba-473b-930a-8aec6db09902" providerId="ADAL" clId="{4ABC2FD2-6AFD-4A5F-B212-33BFD167208B}" dt="2024-03-26T10:14:39.378" v="8019" actId="478"/>
          <ac:spMkLst>
            <pc:docMk/>
            <pc:sldMk cId="2461182937" sldId="477"/>
            <ac:spMk id="31" creationId="{D3CD84CC-0162-9B62-A821-D78D390B9C52}"/>
          </ac:spMkLst>
        </pc:spChg>
        <pc:spChg chg="add mod">
          <ac:chgData name="Rathod, Tanish" userId="975b27e0-afba-473b-930a-8aec6db09902" providerId="ADAL" clId="{4ABC2FD2-6AFD-4A5F-B212-33BFD167208B}" dt="2024-03-23T22:01:22.905" v="4247" actId="1037"/>
          <ac:spMkLst>
            <pc:docMk/>
            <pc:sldMk cId="2461182937" sldId="477"/>
            <ac:spMk id="32" creationId="{150DC4F4-4DA8-2974-3442-946D373A38A5}"/>
          </ac:spMkLst>
        </pc:spChg>
        <pc:spChg chg="add mod">
          <ac:chgData name="Rathod, Tanish" userId="975b27e0-afba-473b-930a-8aec6db09902" providerId="ADAL" clId="{4ABC2FD2-6AFD-4A5F-B212-33BFD167208B}" dt="2024-03-23T22:35:36.072" v="4469" actId="207"/>
          <ac:spMkLst>
            <pc:docMk/>
            <pc:sldMk cId="2461182937" sldId="477"/>
            <ac:spMk id="33" creationId="{9F5A31BD-DE79-1C28-43FD-111CE1975952}"/>
          </ac:spMkLst>
        </pc:spChg>
        <pc:spChg chg="add mod">
          <ac:chgData name="Rathod, Tanish" userId="975b27e0-afba-473b-930a-8aec6db09902" providerId="ADAL" clId="{4ABC2FD2-6AFD-4A5F-B212-33BFD167208B}" dt="2024-03-23T22:30:55.187" v="4435" actId="1076"/>
          <ac:spMkLst>
            <pc:docMk/>
            <pc:sldMk cId="2461182937" sldId="477"/>
            <ac:spMk id="34" creationId="{9BD70B51-5E3A-C540-E1AA-4CA00CE35A66}"/>
          </ac:spMkLst>
        </pc:spChg>
        <pc:spChg chg="add del mod">
          <ac:chgData name="Rathod, Tanish" userId="975b27e0-afba-473b-930a-8aec6db09902" providerId="ADAL" clId="{4ABC2FD2-6AFD-4A5F-B212-33BFD167208B}" dt="2024-03-26T10:14:50.585" v="8022" actId="478"/>
          <ac:spMkLst>
            <pc:docMk/>
            <pc:sldMk cId="2461182937" sldId="477"/>
            <ac:spMk id="35" creationId="{290DE2A6-392A-2E99-E7B6-1420BC570C0D}"/>
          </ac:spMkLst>
        </pc:spChg>
        <pc:spChg chg="add mod">
          <ac:chgData name="Rathod, Tanish" userId="975b27e0-afba-473b-930a-8aec6db09902" providerId="ADAL" clId="{4ABC2FD2-6AFD-4A5F-B212-33BFD167208B}" dt="2024-03-23T22:01:22.905" v="4247" actId="1037"/>
          <ac:spMkLst>
            <pc:docMk/>
            <pc:sldMk cId="2461182937" sldId="477"/>
            <ac:spMk id="36" creationId="{022CB934-BF0F-F54D-7005-B4FB4F32E49F}"/>
          </ac:spMkLst>
        </pc:spChg>
        <pc:spChg chg="add del mod">
          <ac:chgData name="Rathod, Tanish" userId="975b27e0-afba-473b-930a-8aec6db09902" providerId="ADAL" clId="{4ABC2FD2-6AFD-4A5F-B212-33BFD167208B}" dt="2024-03-23T21:54:30.534" v="4202" actId="478"/>
          <ac:spMkLst>
            <pc:docMk/>
            <pc:sldMk cId="2461182937" sldId="477"/>
            <ac:spMk id="40" creationId="{BE471F34-7FC5-FED8-23DE-B1A65AB9894A}"/>
          </ac:spMkLst>
        </pc:spChg>
        <pc:spChg chg="mod">
          <ac:chgData name="Rathod, Tanish" userId="975b27e0-afba-473b-930a-8aec6db09902" providerId="ADAL" clId="{4ABC2FD2-6AFD-4A5F-B212-33BFD167208B}" dt="2024-03-23T21:54:43.415" v="4203"/>
          <ac:spMkLst>
            <pc:docMk/>
            <pc:sldMk cId="2461182937" sldId="477"/>
            <ac:spMk id="42" creationId="{7C3A3B0D-FA31-2B4B-9CF2-7B92E9F2B3F8}"/>
          </ac:spMkLst>
        </pc:spChg>
        <pc:spChg chg="mod">
          <ac:chgData name="Rathod, Tanish" userId="975b27e0-afba-473b-930a-8aec6db09902" providerId="ADAL" clId="{4ABC2FD2-6AFD-4A5F-B212-33BFD167208B}" dt="2024-03-23T21:54:43.415" v="4203"/>
          <ac:spMkLst>
            <pc:docMk/>
            <pc:sldMk cId="2461182937" sldId="477"/>
            <ac:spMk id="43" creationId="{C04B73BE-995E-A202-2849-3CB7B23E0275}"/>
          </ac:spMkLst>
        </pc:spChg>
        <pc:spChg chg="add mod">
          <ac:chgData name="Rathod, Tanish" userId="975b27e0-afba-473b-930a-8aec6db09902" providerId="ADAL" clId="{4ABC2FD2-6AFD-4A5F-B212-33BFD167208B}" dt="2024-03-23T22:33:52.336" v="4449" actId="20577"/>
          <ac:spMkLst>
            <pc:docMk/>
            <pc:sldMk cId="2461182937" sldId="477"/>
            <ac:spMk id="46" creationId="{AE31E520-2254-B580-E264-DF51A85ACDA8}"/>
          </ac:spMkLst>
        </pc:spChg>
        <pc:spChg chg="add del">
          <ac:chgData name="Rathod, Tanish" userId="975b27e0-afba-473b-930a-8aec6db09902" providerId="ADAL" clId="{4ABC2FD2-6AFD-4A5F-B212-33BFD167208B}" dt="2024-03-23T22:09:39.617" v="4322" actId="22"/>
          <ac:spMkLst>
            <pc:docMk/>
            <pc:sldMk cId="2461182937" sldId="477"/>
            <ac:spMk id="48" creationId="{846CFA4D-9BF0-56F6-51C0-6C7072044AAD}"/>
          </ac:spMkLst>
        </pc:spChg>
        <pc:spChg chg="add mod">
          <ac:chgData name="Rathod, Tanish" userId="975b27e0-afba-473b-930a-8aec6db09902" providerId="ADAL" clId="{4ABC2FD2-6AFD-4A5F-B212-33BFD167208B}" dt="2024-03-23T22:33:58.144" v="4450" actId="20577"/>
          <ac:spMkLst>
            <pc:docMk/>
            <pc:sldMk cId="2461182937" sldId="477"/>
            <ac:spMk id="49" creationId="{262701C4-9438-FE81-6BB5-B42A0B87215B}"/>
          </ac:spMkLst>
        </pc:spChg>
        <pc:spChg chg="add mod">
          <ac:chgData name="Rathod, Tanish" userId="975b27e0-afba-473b-930a-8aec6db09902" providerId="ADAL" clId="{4ABC2FD2-6AFD-4A5F-B212-33BFD167208B}" dt="2024-03-23T22:39:15.469" v="4494" actId="1076"/>
          <ac:spMkLst>
            <pc:docMk/>
            <pc:sldMk cId="2461182937" sldId="477"/>
            <ac:spMk id="50" creationId="{943222BB-FAC4-32EB-9AA2-7FAA178FA28F}"/>
          </ac:spMkLst>
        </pc:spChg>
        <pc:spChg chg="add del mod">
          <ac:chgData name="Rathod, Tanish" userId="975b27e0-afba-473b-930a-8aec6db09902" providerId="ADAL" clId="{4ABC2FD2-6AFD-4A5F-B212-33BFD167208B}" dt="2024-03-23T22:12:59.279" v="4364" actId="478"/>
          <ac:spMkLst>
            <pc:docMk/>
            <pc:sldMk cId="2461182937" sldId="477"/>
            <ac:spMk id="51" creationId="{F36E346B-FB31-D88F-70EB-4410947D4DE6}"/>
          </ac:spMkLst>
        </pc:spChg>
        <pc:spChg chg="add mod">
          <ac:chgData name="Rathod, Tanish" userId="975b27e0-afba-473b-930a-8aec6db09902" providerId="ADAL" clId="{4ABC2FD2-6AFD-4A5F-B212-33BFD167208B}" dt="2024-03-23T22:34:19.868" v="4458" actId="20577"/>
          <ac:spMkLst>
            <pc:docMk/>
            <pc:sldMk cId="2461182937" sldId="477"/>
            <ac:spMk id="52" creationId="{9EDDE3C2-0708-40A5-05CA-C4D5FAB9604A}"/>
          </ac:spMkLst>
        </pc:spChg>
        <pc:spChg chg="add mod">
          <ac:chgData name="Rathod, Tanish" userId="975b27e0-afba-473b-930a-8aec6db09902" providerId="ADAL" clId="{4ABC2FD2-6AFD-4A5F-B212-33BFD167208B}" dt="2024-03-23T22:39:06.236" v="4493" actId="1036"/>
          <ac:spMkLst>
            <pc:docMk/>
            <pc:sldMk cId="2461182937" sldId="477"/>
            <ac:spMk id="53" creationId="{67546D2E-CD99-8FBC-36C3-CD40B25BAC64}"/>
          </ac:spMkLst>
        </pc:spChg>
        <pc:spChg chg="add mod">
          <ac:chgData name="Rathod, Tanish" userId="975b27e0-afba-473b-930a-8aec6db09902" providerId="ADAL" clId="{4ABC2FD2-6AFD-4A5F-B212-33BFD167208B}" dt="2024-03-23T22:34:41.054" v="4463" actId="14100"/>
          <ac:spMkLst>
            <pc:docMk/>
            <pc:sldMk cId="2461182937" sldId="477"/>
            <ac:spMk id="54" creationId="{CBE25E77-1241-E569-42F7-C6319B2B2193}"/>
          </ac:spMkLst>
        </pc:spChg>
        <pc:spChg chg="add mod">
          <ac:chgData name="Rathod, Tanish" userId="975b27e0-afba-473b-930a-8aec6db09902" providerId="ADAL" clId="{4ABC2FD2-6AFD-4A5F-B212-33BFD167208B}" dt="2024-03-23T22:38:24.744" v="4489" actId="1076"/>
          <ac:spMkLst>
            <pc:docMk/>
            <pc:sldMk cId="2461182937" sldId="477"/>
            <ac:spMk id="55" creationId="{6ED7D530-F6A0-E1A0-DDF7-0B5BB0536CFA}"/>
          </ac:spMkLst>
        </pc:spChg>
        <pc:spChg chg="add mod">
          <ac:chgData name="Rathod, Tanish" userId="975b27e0-afba-473b-930a-8aec6db09902" providerId="ADAL" clId="{4ABC2FD2-6AFD-4A5F-B212-33BFD167208B}" dt="2024-03-23T22:37:31.972" v="4485" actId="1076"/>
          <ac:spMkLst>
            <pc:docMk/>
            <pc:sldMk cId="2461182937" sldId="477"/>
            <ac:spMk id="56" creationId="{89967BE3-F9F4-3807-82B7-A26503545C5F}"/>
          </ac:spMkLst>
        </pc:spChg>
        <pc:spChg chg="add mod">
          <ac:chgData name="Rathod, Tanish" userId="975b27e0-afba-473b-930a-8aec6db09902" providerId="ADAL" clId="{4ABC2FD2-6AFD-4A5F-B212-33BFD167208B}" dt="2024-03-23T22:39:32.423" v="4495" actId="1076"/>
          <ac:spMkLst>
            <pc:docMk/>
            <pc:sldMk cId="2461182937" sldId="477"/>
            <ac:spMk id="57" creationId="{9FED762B-8612-B6F2-9007-00C9D805ED3A}"/>
          </ac:spMkLst>
        </pc:spChg>
        <pc:spChg chg="add mod">
          <ac:chgData name="Rathod, Tanish" userId="975b27e0-afba-473b-930a-8aec6db09902" providerId="ADAL" clId="{4ABC2FD2-6AFD-4A5F-B212-33BFD167208B}" dt="2024-03-23T22:41:47.209" v="4519" actId="1076"/>
          <ac:spMkLst>
            <pc:docMk/>
            <pc:sldMk cId="2461182937" sldId="477"/>
            <ac:spMk id="58" creationId="{ECC0A62F-542F-74FD-448E-92E8EAA90D57}"/>
          </ac:spMkLst>
        </pc:spChg>
        <pc:grpChg chg="add mod">
          <ac:chgData name="Rathod, Tanish" userId="975b27e0-afba-473b-930a-8aec6db09902" providerId="ADAL" clId="{4ABC2FD2-6AFD-4A5F-B212-33BFD167208B}" dt="2024-03-26T10:14:32.103" v="8017" actId="14100"/>
          <ac:grpSpMkLst>
            <pc:docMk/>
            <pc:sldMk cId="2461182937" sldId="477"/>
            <ac:grpSpMk id="41" creationId="{CFB1C75B-662F-E243-5187-83B5A8B135F8}"/>
          </ac:grpSpMkLst>
        </pc:grpChg>
        <pc:picChg chg="add mod">
          <ac:chgData name="Rathod, Tanish" userId="975b27e0-afba-473b-930a-8aec6db09902" providerId="ADAL" clId="{4ABC2FD2-6AFD-4A5F-B212-33BFD167208B}" dt="2024-03-23T22:01:22.905" v="4247" actId="1037"/>
          <ac:picMkLst>
            <pc:docMk/>
            <pc:sldMk cId="2461182937" sldId="477"/>
            <ac:picMk id="37" creationId="{E66D060F-F183-D838-DB4E-673B7BCAD7E3}"/>
          </ac:picMkLst>
        </pc:picChg>
        <pc:picChg chg="add del">
          <ac:chgData name="Rathod, Tanish" userId="975b27e0-afba-473b-930a-8aec6db09902" providerId="ADAL" clId="{4ABC2FD2-6AFD-4A5F-B212-33BFD167208B}" dt="2024-03-23T21:45:56.957" v="4179"/>
          <ac:picMkLst>
            <pc:docMk/>
            <pc:sldMk cId="2461182937" sldId="477"/>
            <ac:picMk id="38" creationId="{D8A852E1-2D2B-1276-FD44-EF56F85813BC}"/>
          </ac:picMkLst>
        </pc:picChg>
        <pc:picChg chg="add del mod">
          <ac:chgData name="Rathod, Tanish" userId="975b27e0-afba-473b-930a-8aec6db09902" providerId="ADAL" clId="{4ABC2FD2-6AFD-4A5F-B212-33BFD167208B}" dt="2024-03-26T10:14:16.820" v="8013" actId="1076"/>
          <ac:picMkLst>
            <pc:docMk/>
            <pc:sldMk cId="2461182937" sldId="477"/>
            <ac:picMk id="39" creationId="{AB96079C-CEDA-CE74-1466-163535FB8755}"/>
          </ac:picMkLst>
        </pc:picChg>
        <pc:picChg chg="add mod">
          <ac:chgData name="Rathod, Tanish" userId="975b27e0-afba-473b-930a-8aec6db09902" providerId="ADAL" clId="{4ABC2FD2-6AFD-4A5F-B212-33BFD167208B}" dt="2024-03-26T10:14:44.141" v="8020" actId="1076"/>
          <ac:picMkLst>
            <pc:docMk/>
            <pc:sldMk cId="2461182937" sldId="477"/>
            <ac:picMk id="44" creationId="{B035B6E2-C2C6-1B91-C0F1-F1AE95DB5693}"/>
          </ac:picMkLst>
        </pc:picChg>
        <pc:picChg chg="add mod">
          <ac:chgData name="Rathod, Tanish" userId="975b27e0-afba-473b-930a-8aec6db09902" providerId="ADAL" clId="{4ABC2FD2-6AFD-4A5F-B212-33BFD167208B}" dt="2024-03-26T10:14:54.010" v="8023" actId="1076"/>
          <ac:picMkLst>
            <pc:docMk/>
            <pc:sldMk cId="2461182937" sldId="477"/>
            <ac:picMk id="45" creationId="{E1819812-7719-FE2D-FC45-84F4A8EFA784}"/>
          </ac:picMkLst>
        </pc:picChg>
      </pc:sldChg>
      <pc:sldChg chg="addSp delSp modSp new mod modTransition">
        <pc:chgData name="Rathod, Tanish" userId="975b27e0-afba-473b-930a-8aec6db09902" providerId="ADAL" clId="{4ABC2FD2-6AFD-4A5F-B212-33BFD167208B}" dt="2024-03-24T02:39:53.020" v="7685"/>
        <pc:sldMkLst>
          <pc:docMk/>
          <pc:sldMk cId="435882372" sldId="478"/>
        </pc:sldMkLst>
        <pc:spChg chg="del">
          <ac:chgData name="Rathod, Tanish" userId="975b27e0-afba-473b-930a-8aec6db09902" providerId="ADAL" clId="{4ABC2FD2-6AFD-4A5F-B212-33BFD167208B}" dt="2024-03-23T22:50:58.932" v="4615" actId="478"/>
          <ac:spMkLst>
            <pc:docMk/>
            <pc:sldMk cId="435882372" sldId="478"/>
            <ac:spMk id="2" creationId="{23C8731B-4953-342A-020D-78BCAA6422BD}"/>
          </ac:spMkLst>
        </pc:spChg>
        <pc:spChg chg="mod">
          <ac:chgData name="Rathod, Tanish" userId="975b27e0-afba-473b-930a-8aec6db09902" providerId="ADAL" clId="{4ABC2FD2-6AFD-4A5F-B212-33BFD167208B}" dt="2024-03-23T22:45:22.731" v="4545" actId="113"/>
          <ac:spMkLst>
            <pc:docMk/>
            <pc:sldMk cId="435882372" sldId="478"/>
            <ac:spMk id="3" creationId="{40125236-CD29-FBF5-07B3-EA28F7903E20}"/>
          </ac:spMkLst>
        </pc:spChg>
        <pc:spChg chg="del">
          <ac:chgData name="Rathod, Tanish" userId="975b27e0-afba-473b-930a-8aec6db09902" providerId="ADAL" clId="{4ABC2FD2-6AFD-4A5F-B212-33BFD167208B}" dt="2024-03-23T22:51:00.368" v="4616" actId="478"/>
          <ac:spMkLst>
            <pc:docMk/>
            <pc:sldMk cId="435882372" sldId="478"/>
            <ac:spMk id="4" creationId="{674A7D58-DF3C-4DA6-295A-6EBC3894EDD1}"/>
          </ac:spMkLst>
        </pc:spChg>
        <pc:picChg chg="add mod">
          <ac:chgData name="Rathod, Tanish" userId="975b27e0-afba-473b-930a-8aec6db09902" providerId="ADAL" clId="{4ABC2FD2-6AFD-4A5F-B212-33BFD167208B}" dt="2024-03-23T22:44:58.520" v="4541" actId="1076"/>
          <ac:picMkLst>
            <pc:docMk/>
            <pc:sldMk cId="435882372" sldId="478"/>
            <ac:picMk id="5" creationId="{E069EEB7-D377-7357-F3C4-B794C31182E0}"/>
          </ac:picMkLst>
        </pc:picChg>
        <pc:cxnChg chg="add mod ord">
          <ac:chgData name="Rathod, Tanish" userId="975b27e0-afba-473b-930a-8aec6db09902" providerId="ADAL" clId="{4ABC2FD2-6AFD-4A5F-B212-33BFD167208B}" dt="2024-03-23T22:49:50.607" v="4614" actId="1036"/>
          <ac:cxnSpMkLst>
            <pc:docMk/>
            <pc:sldMk cId="435882372" sldId="478"/>
            <ac:cxnSpMk id="7" creationId="{0143B07C-54B1-3D97-30D1-82BF9A6AABA2}"/>
          </ac:cxnSpMkLst>
        </pc:cxnChg>
      </pc:sldChg>
      <pc:sldChg chg="addSp delSp modSp add mod modTransition">
        <pc:chgData name="Rathod, Tanish" userId="975b27e0-afba-473b-930a-8aec6db09902" providerId="ADAL" clId="{4ABC2FD2-6AFD-4A5F-B212-33BFD167208B}" dt="2024-03-24T02:39:54.363" v="7686"/>
        <pc:sldMkLst>
          <pc:docMk/>
          <pc:sldMk cId="3927044173" sldId="479"/>
        </pc:sldMkLst>
        <pc:picChg chg="add mod">
          <ac:chgData name="Rathod, Tanish" userId="975b27e0-afba-473b-930a-8aec6db09902" providerId="ADAL" clId="{4ABC2FD2-6AFD-4A5F-B212-33BFD167208B}" dt="2024-03-23T22:56:09.634" v="4626" actId="207"/>
          <ac:picMkLst>
            <pc:docMk/>
            <pc:sldMk cId="3927044173" sldId="479"/>
            <ac:picMk id="2" creationId="{603C6CD2-4C6A-01C0-448F-39E306831644}"/>
          </ac:picMkLst>
        </pc:picChg>
        <pc:picChg chg="del">
          <ac:chgData name="Rathod, Tanish" userId="975b27e0-afba-473b-930a-8aec6db09902" providerId="ADAL" clId="{4ABC2FD2-6AFD-4A5F-B212-33BFD167208B}" dt="2024-03-23T22:55:47.559" v="4622" actId="478"/>
          <ac:picMkLst>
            <pc:docMk/>
            <pc:sldMk cId="3927044173" sldId="479"/>
            <ac:picMk id="5" creationId="{E069EEB7-D377-7357-F3C4-B794C31182E0}"/>
          </ac:picMkLst>
        </pc:picChg>
        <pc:cxnChg chg="mod">
          <ac:chgData name="Rathod, Tanish" userId="975b27e0-afba-473b-930a-8aec6db09902" providerId="ADAL" clId="{4ABC2FD2-6AFD-4A5F-B212-33BFD167208B}" dt="2024-03-23T22:56:33.740" v="4628" actId="692"/>
          <ac:cxnSpMkLst>
            <pc:docMk/>
            <pc:sldMk cId="3927044173" sldId="479"/>
            <ac:cxnSpMk id="7" creationId="{0143B07C-54B1-3D97-30D1-82BF9A6AABA2}"/>
          </ac:cxnSpMkLst>
        </pc:cxnChg>
      </pc:sldChg>
      <pc:sldChg chg="addSp delSp modSp add del mod ord">
        <pc:chgData name="Rathod, Tanish" userId="975b27e0-afba-473b-930a-8aec6db09902" providerId="ADAL" clId="{4ABC2FD2-6AFD-4A5F-B212-33BFD167208B}" dt="2024-03-24T00:21:12.810" v="5631" actId="2696"/>
        <pc:sldMkLst>
          <pc:docMk/>
          <pc:sldMk cId="615440557" sldId="480"/>
        </pc:sldMkLst>
        <pc:spChg chg="add del mod">
          <ac:chgData name="Rathod, Tanish" userId="975b27e0-afba-473b-930a-8aec6db09902" providerId="ADAL" clId="{4ABC2FD2-6AFD-4A5F-B212-33BFD167208B}" dt="2024-03-23T23:10:17.566" v="4734" actId="478"/>
          <ac:spMkLst>
            <pc:docMk/>
            <pc:sldMk cId="615440557" sldId="480"/>
            <ac:spMk id="7" creationId="{288FE0CB-D237-4DDF-88E3-EA636C8DEBD5}"/>
          </ac:spMkLst>
        </pc:spChg>
        <pc:spChg chg="add mod">
          <ac:chgData name="Rathod, Tanish" userId="975b27e0-afba-473b-930a-8aec6db09902" providerId="ADAL" clId="{4ABC2FD2-6AFD-4A5F-B212-33BFD167208B}" dt="2024-03-23T23:19:59.695" v="4792" actId="1076"/>
          <ac:spMkLst>
            <pc:docMk/>
            <pc:sldMk cId="615440557" sldId="480"/>
            <ac:spMk id="10" creationId="{CA4B3890-1E39-DA8F-B866-976A66C8D72A}"/>
          </ac:spMkLst>
        </pc:spChg>
        <pc:spChg chg="mod">
          <ac:chgData name="Rathod, Tanish" userId="975b27e0-afba-473b-930a-8aec6db09902" providerId="ADAL" clId="{4ABC2FD2-6AFD-4A5F-B212-33BFD167208B}" dt="2024-03-23T23:23:01.979" v="4794"/>
          <ac:spMkLst>
            <pc:docMk/>
            <pc:sldMk cId="615440557" sldId="480"/>
            <ac:spMk id="15" creationId="{DC4E952E-BA48-6428-46EF-BF71B6D5D0C6}"/>
          </ac:spMkLst>
        </pc:spChg>
        <pc:spChg chg="del">
          <ac:chgData name="Rathod, Tanish" userId="975b27e0-afba-473b-930a-8aec6db09902" providerId="ADAL" clId="{4ABC2FD2-6AFD-4A5F-B212-33BFD167208B}" dt="2024-03-23T22:59:39.023" v="4632" actId="478"/>
          <ac:spMkLst>
            <pc:docMk/>
            <pc:sldMk cId="615440557" sldId="480"/>
            <ac:spMk id="16" creationId="{52D11CE9-3E35-7C33-2574-A74BCBBEB4AA}"/>
          </ac:spMkLst>
        </pc:spChg>
        <pc:spChg chg="del">
          <ac:chgData name="Rathod, Tanish" userId="975b27e0-afba-473b-930a-8aec6db09902" providerId="ADAL" clId="{4ABC2FD2-6AFD-4A5F-B212-33BFD167208B}" dt="2024-03-23T22:59:45.350" v="4635" actId="478"/>
          <ac:spMkLst>
            <pc:docMk/>
            <pc:sldMk cId="615440557" sldId="480"/>
            <ac:spMk id="17" creationId="{1BD9BDDC-EAB9-8E28-B16F-4A320915E94C}"/>
          </ac:spMkLst>
        </pc:spChg>
        <pc:spChg chg="del">
          <ac:chgData name="Rathod, Tanish" userId="975b27e0-afba-473b-930a-8aec6db09902" providerId="ADAL" clId="{4ABC2FD2-6AFD-4A5F-B212-33BFD167208B}" dt="2024-03-23T22:59:42.373" v="4633" actId="478"/>
          <ac:spMkLst>
            <pc:docMk/>
            <pc:sldMk cId="615440557" sldId="480"/>
            <ac:spMk id="19" creationId="{D153AB8C-F783-7E58-E98E-CC3726BDFE34}"/>
          </ac:spMkLst>
        </pc:spChg>
        <pc:spChg chg="mod ord">
          <ac:chgData name="Rathod, Tanish" userId="975b27e0-afba-473b-930a-8aec6db09902" providerId="ADAL" clId="{4ABC2FD2-6AFD-4A5F-B212-33BFD167208B}" dt="2024-03-23T23:11:21.174" v="4745" actId="166"/>
          <ac:spMkLst>
            <pc:docMk/>
            <pc:sldMk cId="615440557" sldId="480"/>
            <ac:spMk id="21" creationId="{6CB74D95-C26F-11B3-02A5-9EAB14717AB1}"/>
          </ac:spMkLst>
        </pc:spChg>
        <pc:spChg chg="del">
          <ac:chgData name="Rathod, Tanish" userId="975b27e0-afba-473b-930a-8aec6db09902" providerId="ADAL" clId="{4ABC2FD2-6AFD-4A5F-B212-33BFD167208B}" dt="2024-03-23T22:59:43.877" v="4634" actId="478"/>
          <ac:spMkLst>
            <pc:docMk/>
            <pc:sldMk cId="615440557" sldId="480"/>
            <ac:spMk id="23" creationId="{37721DCB-76B3-48D9-E7B6-C0B6E143CD30}"/>
          </ac:spMkLst>
        </pc:spChg>
        <pc:spChg chg="mod">
          <ac:chgData name="Rathod, Tanish" userId="975b27e0-afba-473b-930a-8aec6db09902" providerId="ADAL" clId="{4ABC2FD2-6AFD-4A5F-B212-33BFD167208B}" dt="2024-03-23T23:23:01.979" v="4794"/>
          <ac:spMkLst>
            <pc:docMk/>
            <pc:sldMk cId="615440557" sldId="480"/>
            <ac:spMk id="24" creationId="{C82A505C-F1B1-BF44-465E-764211AA5FD1}"/>
          </ac:spMkLst>
        </pc:spChg>
        <pc:spChg chg="mod">
          <ac:chgData name="Rathod, Tanish" userId="975b27e0-afba-473b-930a-8aec6db09902" providerId="ADAL" clId="{4ABC2FD2-6AFD-4A5F-B212-33BFD167208B}" dt="2024-03-23T23:23:01.979" v="4794"/>
          <ac:spMkLst>
            <pc:docMk/>
            <pc:sldMk cId="615440557" sldId="480"/>
            <ac:spMk id="28" creationId="{380643B9-D41A-680D-7256-BB1B4E2E1D1D}"/>
          </ac:spMkLst>
        </pc:spChg>
        <pc:spChg chg="add del mod">
          <ac:chgData name="Rathod, Tanish" userId="975b27e0-afba-473b-930a-8aec6db09902" providerId="ADAL" clId="{4ABC2FD2-6AFD-4A5F-B212-33BFD167208B}" dt="2024-03-24T00:12:03.734" v="5434" actId="1035"/>
          <ac:spMkLst>
            <pc:docMk/>
            <pc:sldMk cId="615440557" sldId="480"/>
            <ac:spMk id="52" creationId="{20D83BBA-24E3-6E37-5F73-D6DD95559037}"/>
          </ac:spMkLst>
        </pc:spChg>
        <pc:spChg chg="del mod">
          <ac:chgData name="Rathod, Tanish" userId="975b27e0-afba-473b-930a-8aec6db09902" providerId="ADAL" clId="{4ABC2FD2-6AFD-4A5F-B212-33BFD167208B}" dt="2024-03-23T23:04:46.673" v="4658" actId="478"/>
          <ac:spMkLst>
            <pc:docMk/>
            <pc:sldMk cId="615440557" sldId="480"/>
            <ac:spMk id="53" creationId="{809AA424-1977-F342-BB5E-510A3B15FF48}"/>
          </ac:spMkLst>
        </pc:spChg>
        <pc:spChg chg="add del mod">
          <ac:chgData name="Rathod, Tanish" userId="975b27e0-afba-473b-930a-8aec6db09902" providerId="ADAL" clId="{4ABC2FD2-6AFD-4A5F-B212-33BFD167208B}" dt="2024-03-23T23:05:04.838" v="4664" actId="478"/>
          <ac:spMkLst>
            <pc:docMk/>
            <pc:sldMk cId="615440557" sldId="480"/>
            <ac:spMk id="54" creationId="{AD8FC962-A037-2701-7E91-655D67D45F3B}"/>
          </ac:spMkLst>
        </pc:spChg>
        <pc:spChg chg="del">
          <ac:chgData name="Rathod, Tanish" userId="975b27e0-afba-473b-930a-8aec6db09902" providerId="ADAL" clId="{4ABC2FD2-6AFD-4A5F-B212-33BFD167208B}" dt="2024-03-23T23:03:20.522" v="4636" actId="478"/>
          <ac:spMkLst>
            <pc:docMk/>
            <pc:sldMk cId="615440557" sldId="480"/>
            <ac:spMk id="55" creationId="{A6CB68C9-BC39-BA7B-7588-83CFCF20F971}"/>
          </ac:spMkLst>
        </pc:spChg>
        <pc:spChg chg="del">
          <ac:chgData name="Rathod, Tanish" userId="975b27e0-afba-473b-930a-8aec6db09902" providerId="ADAL" clId="{4ABC2FD2-6AFD-4A5F-B212-33BFD167208B}" dt="2024-03-23T23:03:20.522" v="4636" actId="478"/>
          <ac:spMkLst>
            <pc:docMk/>
            <pc:sldMk cId="615440557" sldId="480"/>
            <ac:spMk id="56" creationId="{05639D42-37FE-CF20-DA17-28FF42C037CB}"/>
          </ac:spMkLst>
        </pc:spChg>
        <pc:spChg chg="del">
          <ac:chgData name="Rathod, Tanish" userId="975b27e0-afba-473b-930a-8aec6db09902" providerId="ADAL" clId="{4ABC2FD2-6AFD-4A5F-B212-33BFD167208B}" dt="2024-03-23T23:03:24.751" v="4637" actId="478"/>
          <ac:spMkLst>
            <pc:docMk/>
            <pc:sldMk cId="615440557" sldId="480"/>
            <ac:spMk id="58" creationId="{6BD8B479-03FB-589D-78C4-4A1AD6A85E05}"/>
          </ac:spMkLst>
        </pc:spChg>
        <pc:spChg chg="del">
          <ac:chgData name="Rathod, Tanish" userId="975b27e0-afba-473b-930a-8aec6db09902" providerId="ADAL" clId="{4ABC2FD2-6AFD-4A5F-B212-33BFD167208B}" dt="2024-03-23T23:03:20.522" v="4636" actId="478"/>
          <ac:spMkLst>
            <pc:docMk/>
            <pc:sldMk cId="615440557" sldId="480"/>
            <ac:spMk id="59" creationId="{214ACE15-106F-E4BB-C329-802EA807545E}"/>
          </ac:spMkLst>
        </pc:spChg>
        <pc:grpChg chg="add mod">
          <ac:chgData name="Rathod, Tanish" userId="975b27e0-afba-473b-930a-8aec6db09902" providerId="ADAL" clId="{4ABC2FD2-6AFD-4A5F-B212-33BFD167208B}" dt="2024-03-24T00:17:21.685" v="5552" actId="1035"/>
          <ac:grpSpMkLst>
            <pc:docMk/>
            <pc:sldMk cId="615440557" sldId="480"/>
            <ac:grpSpMk id="11" creationId="{705A7BF5-013F-1D2D-4BA5-C57B5A47B5E2}"/>
          </ac:grpSpMkLst>
        </pc:grpChg>
        <pc:grpChg chg="add mod">
          <ac:chgData name="Rathod, Tanish" userId="975b27e0-afba-473b-930a-8aec6db09902" providerId="ADAL" clId="{4ABC2FD2-6AFD-4A5F-B212-33BFD167208B}" dt="2024-03-24T00:17:21.685" v="5552" actId="1035"/>
          <ac:grpSpMkLst>
            <pc:docMk/>
            <pc:sldMk cId="615440557" sldId="480"/>
            <ac:grpSpMk id="18" creationId="{A118D55A-AF38-0471-9E35-AE01ED7EDBBF}"/>
          </ac:grpSpMkLst>
        </pc:grpChg>
        <pc:grpChg chg="add mod">
          <ac:chgData name="Rathod, Tanish" userId="975b27e0-afba-473b-930a-8aec6db09902" providerId="ADAL" clId="{4ABC2FD2-6AFD-4A5F-B212-33BFD167208B}" dt="2024-03-24T00:17:21.685" v="5552" actId="1035"/>
          <ac:grpSpMkLst>
            <pc:docMk/>
            <pc:sldMk cId="615440557" sldId="480"/>
            <ac:grpSpMk id="25" creationId="{EC4461DF-B07A-1CD4-F6ED-83982F5ED2ED}"/>
          </ac:grpSpMkLst>
        </pc:grpChg>
        <pc:picChg chg="add mod">
          <ac:chgData name="Rathod, Tanish" userId="975b27e0-afba-473b-930a-8aec6db09902" providerId="ADAL" clId="{4ABC2FD2-6AFD-4A5F-B212-33BFD167208B}" dt="2024-03-24T00:12:03.734" v="5434" actId="1035"/>
          <ac:picMkLst>
            <pc:docMk/>
            <pc:sldMk cId="615440557" sldId="480"/>
            <ac:picMk id="2" creationId="{2A93592E-7F5A-CD0C-DB80-98992403A05C}"/>
          </ac:picMkLst>
        </pc:picChg>
        <pc:picChg chg="add mod">
          <ac:chgData name="Rathod, Tanish" userId="975b27e0-afba-473b-930a-8aec6db09902" providerId="ADAL" clId="{4ABC2FD2-6AFD-4A5F-B212-33BFD167208B}" dt="2024-03-24T00:12:03.734" v="5434" actId="1035"/>
          <ac:picMkLst>
            <pc:docMk/>
            <pc:sldMk cId="615440557" sldId="480"/>
            <ac:picMk id="3" creationId="{EA28D316-7C63-EBF8-0500-A64FA523C89A}"/>
          </ac:picMkLst>
        </pc:picChg>
        <pc:picChg chg="add mod">
          <ac:chgData name="Rathod, Tanish" userId="975b27e0-afba-473b-930a-8aec6db09902" providerId="ADAL" clId="{4ABC2FD2-6AFD-4A5F-B212-33BFD167208B}" dt="2024-03-24T00:12:03.734" v="5434" actId="1035"/>
          <ac:picMkLst>
            <pc:docMk/>
            <pc:sldMk cId="615440557" sldId="480"/>
            <ac:picMk id="4" creationId="{80B821F7-E2BA-C845-0A17-147BB354EE69}"/>
          </ac:picMkLst>
        </pc:picChg>
        <pc:picChg chg="add mod">
          <ac:chgData name="Rathod, Tanish" userId="975b27e0-afba-473b-930a-8aec6db09902" providerId="ADAL" clId="{4ABC2FD2-6AFD-4A5F-B212-33BFD167208B}" dt="2024-03-23T23:10:33.628" v="4739" actId="1076"/>
          <ac:picMkLst>
            <pc:docMk/>
            <pc:sldMk cId="615440557" sldId="480"/>
            <ac:picMk id="5" creationId="{98C339F9-1E37-D296-6EC0-59C30460C1A1}"/>
          </ac:picMkLst>
        </pc:picChg>
        <pc:picChg chg="del">
          <ac:chgData name="Rathod, Tanish" userId="975b27e0-afba-473b-930a-8aec6db09902" providerId="ADAL" clId="{4ABC2FD2-6AFD-4A5F-B212-33BFD167208B}" dt="2024-03-23T23:10:15.239" v="4733" actId="478"/>
          <ac:picMkLst>
            <pc:docMk/>
            <pc:sldMk cId="615440557" sldId="480"/>
            <ac:picMk id="8" creationId="{34D79C4F-375F-275D-99C6-DA20C3C9E45A}"/>
          </ac:picMkLst>
        </pc:picChg>
        <pc:picChg chg="add mod ord">
          <ac:chgData name="Rathod, Tanish" userId="975b27e0-afba-473b-930a-8aec6db09902" providerId="ADAL" clId="{4ABC2FD2-6AFD-4A5F-B212-33BFD167208B}" dt="2024-03-23T23:20:42.674" v="4793" actId="14100"/>
          <ac:picMkLst>
            <pc:docMk/>
            <pc:sldMk cId="615440557" sldId="480"/>
            <ac:picMk id="9" creationId="{1653085F-246E-A084-C67A-92B96E2EB13C}"/>
          </ac:picMkLst>
        </pc:picChg>
        <pc:picChg chg="mod">
          <ac:chgData name="Rathod, Tanish" userId="975b27e0-afba-473b-930a-8aec6db09902" providerId="ADAL" clId="{4ABC2FD2-6AFD-4A5F-B212-33BFD167208B}" dt="2024-03-23T23:23:01.979" v="4794"/>
          <ac:picMkLst>
            <pc:docMk/>
            <pc:sldMk cId="615440557" sldId="480"/>
            <ac:picMk id="12" creationId="{585B9B5E-3D27-74AA-E33C-0DC5C26656AD}"/>
          </ac:picMkLst>
        </pc:picChg>
        <pc:picChg chg="mod">
          <ac:chgData name="Rathod, Tanish" userId="975b27e0-afba-473b-930a-8aec6db09902" providerId="ADAL" clId="{4ABC2FD2-6AFD-4A5F-B212-33BFD167208B}" dt="2024-03-23T23:23:01.979" v="4794"/>
          <ac:picMkLst>
            <pc:docMk/>
            <pc:sldMk cId="615440557" sldId="480"/>
            <ac:picMk id="20" creationId="{6D84118D-BF02-281E-1E25-DB1CFD85D704}"/>
          </ac:picMkLst>
        </pc:picChg>
        <pc:picChg chg="mod">
          <ac:chgData name="Rathod, Tanish" userId="975b27e0-afba-473b-930a-8aec6db09902" providerId="ADAL" clId="{4ABC2FD2-6AFD-4A5F-B212-33BFD167208B}" dt="2024-03-23T23:23:01.979" v="4794"/>
          <ac:picMkLst>
            <pc:docMk/>
            <pc:sldMk cId="615440557" sldId="480"/>
            <ac:picMk id="26" creationId="{F232DD59-068F-4E98-5BA0-E317A9F0A2FC}"/>
          </ac:picMkLst>
        </pc:picChg>
        <pc:picChg chg="mod">
          <ac:chgData name="Rathod, Tanish" userId="975b27e0-afba-473b-930a-8aec6db09902" providerId="ADAL" clId="{4ABC2FD2-6AFD-4A5F-B212-33BFD167208B}" dt="2024-03-24T00:12:03.734" v="5434" actId="1035"/>
          <ac:picMkLst>
            <pc:docMk/>
            <pc:sldMk cId="615440557" sldId="480"/>
            <ac:picMk id="51" creationId="{78D22F88-A532-7D58-905F-A1A4949A6973}"/>
          </ac:picMkLst>
        </pc:picChg>
        <pc:picChg chg="del">
          <ac:chgData name="Rathod, Tanish" userId="975b27e0-afba-473b-930a-8aec6db09902" providerId="ADAL" clId="{4ABC2FD2-6AFD-4A5F-B212-33BFD167208B}" dt="2024-03-23T23:03:20.522" v="4636" actId="478"/>
          <ac:picMkLst>
            <pc:docMk/>
            <pc:sldMk cId="615440557" sldId="480"/>
            <ac:picMk id="57" creationId="{A59971C4-1306-4A4B-94FE-B46F77770A25}"/>
          </ac:picMkLst>
        </pc:picChg>
        <pc:picChg chg="del">
          <ac:chgData name="Rathod, Tanish" userId="975b27e0-afba-473b-930a-8aec6db09902" providerId="ADAL" clId="{4ABC2FD2-6AFD-4A5F-B212-33BFD167208B}" dt="2024-03-23T23:03:20.522" v="4636" actId="478"/>
          <ac:picMkLst>
            <pc:docMk/>
            <pc:sldMk cId="615440557" sldId="480"/>
            <ac:picMk id="60" creationId="{A322021E-489E-491F-5DF6-E697F4515D4D}"/>
          </ac:picMkLst>
        </pc:picChg>
        <pc:picChg chg="del">
          <ac:chgData name="Rathod, Tanish" userId="975b27e0-afba-473b-930a-8aec6db09902" providerId="ADAL" clId="{4ABC2FD2-6AFD-4A5F-B212-33BFD167208B}" dt="2024-03-23T23:03:26.409" v="4639" actId="478"/>
          <ac:picMkLst>
            <pc:docMk/>
            <pc:sldMk cId="615440557" sldId="480"/>
            <ac:picMk id="61" creationId="{B61095C1-F09D-4837-A4FD-D4C32CAA9C71}"/>
          </ac:picMkLst>
        </pc:picChg>
        <pc:picChg chg="del">
          <ac:chgData name="Rathod, Tanish" userId="975b27e0-afba-473b-930a-8aec6db09902" providerId="ADAL" clId="{4ABC2FD2-6AFD-4A5F-B212-33BFD167208B}" dt="2024-03-23T23:03:25.692" v="4638" actId="478"/>
          <ac:picMkLst>
            <pc:docMk/>
            <pc:sldMk cId="615440557" sldId="480"/>
            <ac:picMk id="62" creationId="{F1175C78-C775-95E3-EF8B-9DBE299363CC}"/>
          </ac:picMkLst>
        </pc:picChg>
        <pc:cxnChg chg="mod">
          <ac:chgData name="Rathod, Tanish" userId="975b27e0-afba-473b-930a-8aec6db09902" providerId="ADAL" clId="{4ABC2FD2-6AFD-4A5F-B212-33BFD167208B}" dt="2024-03-23T23:23:01.979" v="4794"/>
          <ac:cxnSpMkLst>
            <pc:docMk/>
            <pc:sldMk cId="615440557" sldId="480"/>
            <ac:cxnSpMk id="14" creationId="{BFB336A2-C7A2-E671-F40F-6FA29B9FC7F8}"/>
          </ac:cxnSpMkLst>
        </pc:cxnChg>
        <pc:cxnChg chg="mod">
          <ac:chgData name="Rathod, Tanish" userId="975b27e0-afba-473b-930a-8aec6db09902" providerId="ADAL" clId="{4ABC2FD2-6AFD-4A5F-B212-33BFD167208B}" dt="2024-03-23T23:23:01.979" v="4794"/>
          <ac:cxnSpMkLst>
            <pc:docMk/>
            <pc:sldMk cId="615440557" sldId="480"/>
            <ac:cxnSpMk id="22" creationId="{0F2884D8-4B0B-96B8-3E2C-E9F576F83885}"/>
          </ac:cxnSpMkLst>
        </pc:cxnChg>
        <pc:cxnChg chg="mod">
          <ac:chgData name="Rathod, Tanish" userId="975b27e0-afba-473b-930a-8aec6db09902" providerId="ADAL" clId="{4ABC2FD2-6AFD-4A5F-B212-33BFD167208B}" dt="2024-03-23T23:23:01.979" v="4794"/>
          <ac:cxnSpMkLst>
            <pc:docMk/>
            <pc:sldMk cId="615440557" sldId="480"/>
            <ac:cxnSpMk id="27" creationId="{0BD4D5D2-DF61-5039-16EF-43290DACFB5D}"/>
          </ac:cxnSpMkLst>
        </pc:cxnChg>
      </pc:sldChg>
      <pc:sldChg chg="addSp delSp modSp add del mod">
        <pc:chgData name="Rathod, Tanish" userId="975b27e0-afba-473b-930a-8aec6db09902" providerId="ADAL" clId="{4ABC2FD2-6AFD-4A5F-B212-33BFD167208B}" dt="2024-03-24T00:02:35.171" v="5220" actId="47"/>
        <pc:sldMkLst>
          <pc:docMk/>
          <pc:sldMk cId="2460910122" sldId="481"/>
        </pc:sldMkLst>
        <pc:spChg chg="mod">
          <ac:chgData name="Rathod, Tanish" userId="975b27e0-afba-473b-930a-8aec6db09902" providerId="ADAL" clId="{4ABC2FD2-6AFD-4A5F-B212-33BFD167208B}" dt="2024-03-23T23:32:39.812" v="4915" actId="113"/>
          <ac:spMkLst>
            <pc:docMk/>
            <pc:sldMk cId="2460910122" sldId="481"/>
            <ac:spMk id="10" creationId="{CA4B3890-1E39-DA8F-B866-976A66C8D72A}"/>
          </ac:spMkLst>
        </pc:spChg>
        <pc:spChg chg="mod">
          <ac:chgData name="Rathod, Tanish" userId="975b27e0-afba-473b-930a-8aec6db09902" providerId="ADAL" clId="{4ABC2FD2-6AFD-4A5F-B212-33BFD167208B}" dt="2024-03-23T23:31:55.999" v="4907"/>
          <ac:spMkLst>
            <pc:docMk/>
            <pc:sldMk cId="2460910122" sldId="481"/>
            <ac:spMk id="16" creationId="{5BB3058D-8E71-8F7C-591A-464C2F2C42B1}"/>
          </ac:spMkLst>
        </pc:spChg>
        <pc:spChg chg="mod">
          <ac:chgData name="Rathod, Tanish" userId="975b27e0-afba-473b-930a-8aec6db09902" providerId="ADAL" clId="{4ABC2FD2-6AFD-4A5F-B212-33BFD167208B}" dt="2024-03-23T23:36:29.193" v="4969" actId="1076"/>
          <ac:spMkLst>
            <pc:docMk/>
            <pc:sldMk cId="2460910122" sldId="481"/>
            <ac:spMk id="21" creationId="{6CB74D95-C26F-11B3-02A5-9EAB14717AB1}"/>
          </ac:spMkLst>
        </pc:spChg>
        <pc:spChg chg="mod">
          <ac:chgData name="Rathod, Tanish" userId="975b27e0-afba-473b-930a-8aec6db09902" providerId="ADAL" clId="{4ABC2FD2-6AFD-4A5F-B212-33BFD167208B}" dt="2024-03-23T23:31:55.999" v="4907"/>
          <ac:spMkLst>
            <pc:docMk/>
            <pc:sldMk cId="2460910122" sldId="481"/>
            <ac:spMk id="29" creationId="{DA4D693A-FCA7-2B31-DB21-15C462562317}"/>
          </ac:spMkLst>
        </pc:spChg>
        <pc:spChg chg="mod">
          <ac:chgData name="Rathod, Tanish" userId="975b27e0-afba-473b-930a-8aec6db09902" providerId="ADAL" clId="{4ABC2FD2-6AFD-4A5F-B212-33BFD167208B}" dt="2024-03-23T23:31:55.999" v="4907"/>
          <ac:spMkLst>
            <pc:docMk/>
            <pc:sldMk cId="2460910122" sldId="481"/>
            <ac:spMk id="33" creationId="{05DCE147-ADD1-0BD0-D79F-5355656D3244}"/>
          </ac:spMkLst>
        </pc:spChg>
        <pc:spChg chg="mod">
          <ac:chgData name="Rathod, Tanish" userId="975b27e0-afba-473b-930a-8aec6db09902" providerId="ADAL" clId="{4ABC2FD2-6AFD-4A5F-B212-33BFD167208B}" dt="2024-03-23T23:33:27.604" v="4916"/>
          <ac:spMkLst>
            <pc:docMk/>
            <pc:sldMk cId="2460910122" sldId="481"/>
            <ac:spMk id="37" creationId="{FDFD1136-BA09-E4B5-865F-53272B4CA303}"/>
          </ac:spMkLst>
        </pc:spChg>
        <pc:spChg chg="mod">
          <ac:chgData name="Rathod, Tanish" userId="975b27e0-afba-473b-930a-8aec6db09902" providerId="ADAL" clId="{4ABC2FD2-6AFD-4A5F-B212-33BFD167208B}" dt="2024-03-23T23:33:27.604" v="4916"/>
          <ac:spMkLst>
            <pc:docMk/>
            <pc:sldMk cId="2460910122" sldId="481"/>
            <ac:spMk id="41" creationId="{4AE04F3E-E94C-4022-CA49-40DF5C0C0DC4}"/>
          </ac:spMkLst>
        </pc:spChg>
        <pc:spChg chg="mod">
          <ac:chgData name="Rathod, Tanish" userId="975b27e0-afba-473b-930a-8aec6db09902" providerId="ADAL" clId="{4ABC2FD2-6AFD-4A5F-B212-33BFD167208B}" dt="2024-03-23T23:33:27.604" v="4916"/>
          <ac:spMkLst>
            <pc:docMk/>
            <pc:sldMk cId="2460910122" sldId="481"/>
            <ac:spMk id="45" creationId="{806EBEDA-2219-5B42-65C2-2C8132534656}"/>
          </ac:spMkLst>
        </pc:spChg>
        <pc:spChg chg="add mod">
          <ac:chgData name="Rathod, Tanish" userId="975b27e0-afba-473b-930a-8aec6db09902" providerId="ADAL" clId="{4ABC2FD2-6AFD-4A5F-B212-33BFD167208B}" dt="2024-03-23T23:35:51.448" v="4960" actId="1076"/>
          <ac:spMkLst>
            <pc:docMk/>
            <pc:sldMk cId="2460910122" sldId="481"/>
            <ac:spMk id="48" creationId="{955CAD1F-EA84-86F5-6826-E3F327954C37}"/>
          </ac:spMkLst>
        </pc:spChg>
        <pc:spChg chg="del mod ord">
          <ac:chgData name="Rathod, Tanish" userId="975b27e0-afba-473b-930a-8aec6db09902" providerId="ADAL" clId="{4ABC2FD2-6AFD-4A5F-B212-33BFD167208B}" dt="2024-03-23T23:31:39.476" v="4902" actId="478"/>
          <ac:spMkLst>
            <pc:docMk/>
            <pc:sldMk cId="2460910122" sldId="481"/>
            <ac:spMk id="52" creationId="{20D83BBA-24E3-6E37-5F73-D6DD95559037}"/>
          </ac:spMkLst>
        </pc:spChg>
        <pc:grpChg chg="add del mod">
          <ac:chgData name="Rathod, Tanish" userId="975b27e0-afba-473b-930a-8aec6db09902" providerId="ADAL" clId="{4ABC2FD2-6AFD-4A5F-B212-33BFD167208B}" dt="2024-03-23T23:31:58.060" v="4908"/>
          <ac:grpSpMkLst>
            <pc:docMk/>
            <pc:sldMk cId="2460910122" sldId="481"/>
            <ac:grpSpMk id="6" creationId="{CFE89764-682A-1359-37C6-6C90B6E8DB33}"/>
          </ac:grpSpMkLst>
        </pc:grpChg>
        <pc:grpChg chg="del mod">
          <ac:chgData name="Rathod, Tanish" userId="975b27e0-afba-473b-930a-8aec6db09902" providerId="ADAL" clId="{4ABC2FD2-6AFD-4A5F-B212-33BFD167208B}" dt="2024-03-23T23:31:34.558" v="4900" actId="478"/>
          <ac:grpSpMkLst>
            <pc:docMk/>
            <pc:sldMk cId="2460910122" sldId="481"/>
            <ac:grpSpMk id="11" creationId="{705A7BF5-013F-1D2D-4BA5-C57B5A47B5E2}"/>
          </ac:grpSpMkLst>
        </pc:grpChg>
        <pc:grpChg chg="add del mod">
          <ac:chgData name="Rathod, Tanish" userId="975b27e0-afba-473b-930a-8aec6db09902" providerId="ADAL" clId="{4ABC2FD2-6AFD-4A5F-B212-33BFD167208B}" dt="2024-03-23T23:31:58.060" v="4908"/>
          <ac:grpSpMkLst>
            <pc:docMk/>
            <pc:sldMk cId="2460910122" sldId="481"/>
            <ac:grpSpMk id="17" creationId="{9E2A082D-428D-F422-99CE-D6F323235665}"/>
          </ac:grpSpMkLst>
        </pc:grpChg>
        <pc:grpChg chg="del mod">
          <ac:chgData name="Rathod, Tanish" userId="975b27e0-afba-473b-930a-8aec6db09902" providerId="ADAL" clId="{4ABC2FD2-6AFD-4A5F-B212-33BFD167208B}" dt="2024-03-23T23:31:34.558" v="4900" actId="478"/>
          <ac:grpSpMkLst>
            <pc:docMk/>
            <pc:sldMk cId="2460910122" sldId="481"/>
            <ac:grpSpMk id="18" creationId="{A118D55A-AF38-0471-9E35-AE01ED7EDBBF}"/>
          </ac:grpSpMkLst>
        </pc:grpChg>
        <pc:grpChg chg="del mod">
          <ac:chgData name="Rathod, Tanish" userId="975b27e0-afba-473b-930a-8aec6db09902" providerId="ADAL" clId="{4ABC2FD2-6AFD-4A5F-B212-33BFD167208B}" dt="2024-03-23T23:31:34.558" v="4900" actId="478"/>
          <ac:grpSpMkLst>
            <pc:docMk/>
            <pc:sldMk cId="2460910122" sldId="481"/>
            <ac:grpSpMk id="25" creationId="{EC4461DF-B07A-1CD4-F6ED-83982F5ED2ED}"/>
          </ac:grpSpMkLst>
        </pc:grpChg>
        <pc:grpChg chg="add del mod">
          <ac:chgData name="Rathod, Tanish" userId="975b27e0-afba-473b-930a-8aec6db09902" providerId="ADAL" clId="{4ABC2FD2-6AFD-4A5F-B212-33BFD167208B}" dt="2024-03-23T23:31:58.060" v="4908"/>
          <ac:grpSpMkLst>
            <pc:docMk/>
            <pc:sldMk cId="2460910122" sldId="481"/>
            <ac:grpSpMk id="30" creationId="{FE5F404B-ED77-2FCC-2F0A-5DBA9374E2A6}"/>
          </ac:grpSpMkLst>
        </pc:grpChg>
        <pc:grpChg chg="add mod">
          <ac:chgData name="Rathod, Tanish" userId="975b27e0-afba-473b-930a-8aec6db09902" providerId="ADAL" clId="{4ABC2FD2-6AFD-4A5F-B212-33BFD167208B}" dt="2024-03-23T23:34:00.353" v="4929" actId="1036"/>
          <ac:grpSpMkLst>
            <pc:docMk/>
            <pc:sldMk cId="2460910122" sldId="481"/>
            <ac:grpSpMk id="34" creationId="{E99DEB04-8631-B118-D9ED-05A9D6C9F270}"/>
          </ac:grpSpMkLst>
        </pc:grpChg>
        <pc:grpChg chg="add mod">
          <ac:chgData name="Rathod, Tanish" userId="975b27e0-afba-473b-930a-8aec6db09902" providerId="ADAL" clId="{4ABC2FD2-6AFD-4A5F-B212-33BFD167208B}" dt="2024-03-23T23:34:00.353" v="4929" actId="1036"/>
          <ac:grpSpMkLst>
            <pc:docMk/>
            <pc:sldMk cId="2460910122" sldId="481"/>
            <ac:grpSpMk id="38" creationId="{1D836425-7CBF-633B-6744-49BF227E3C61}"/>
          </ac:grpSpMkLst>
        </pc:grpChg>
        <pc:grpChg chg="add mod">
          <ac:chgData name="Rathod, Tanish" userId="975b27e0-afba-473b-930a-8aec6db09902" providerId="ADAL" clId="{4ABC2FD2-6AFD-4A5F-B212-33BFD167208B}" dt="2024-03-23T23:34:00.353" v="4929" actId="1036"/>
          <ac:grpSpMkLst>
            <pc:docMk/>
            <pc:sldMk cId="2460910122" sldId="481"/>
            <ac:grpSpMk id="42" creationId="{12CE325A-E265-A653-4C92-77CAE00D519A}"/>
          </ac:grpSpMkLst>
        </pc:grpChg>
        <pc:picChg chg="del mod ord">
          <ac:chgData name="Rathod, Tanish" userId="975b27e0-afba-473b-930a-8aec6db09902" providerId="ADAL" clId="{4ABC2FD2-6AFD-4A5F-B212-33BFD167208B}" dt="2024-03-23T23:31:44.428" v="4905" actId="478"/>
          <ac:picMkLst>
            <pc:docMk/>
            <pc:sldMk cId="2460910122" sldId="481"/>
            <ac:picMk id="2" creationId="{2A93592E-7F5A-CD0C-DB80-98992403A05C}"/>
          </ac:picMkLst>
        </pc:picChg>
        <pc:picChg chg="del mod ord">
          <ac:chgData name="Rathod, Tanish" userId="975b27e0-afba-473b-930a-8aec6db09902" providerId="ADAL" clId="{4ABC2FD2-6AFD-4A5F-B212-33BFD167208B}" dt="2024-03-23T23:31:43.130" v="4904" actId="478"/>
          <ac:picMkLst>
            <pc:docMk/>
            <pc:sldMk cId="2460910122" sldId="481"/>
            <ac:picMk id="3" creationId="{EA28D316-7C63-EBF8-0500-A64FA523C89A}"/>
          </ac:picMkLst>
        </pc:picChg>
        <pc:picChg chg="del mod ord">
          <ac:chgData name="Rathod, Tanish" userId="975b27e0-afba-473b-930a-8aec6db09902" providerId="ADAL" clId="{4ABC2FD2-6AFD-4A5F-B212-33BFD167208B}" dt="2024-03-23T23:31:45.554" v="4906" actId="478"/>
          <ac:picMkLst>
            <pc:docMk/>
            <pc:sldMk cId="2460910122" sldId="481"/>
            <ac:picMk id="4" creationId="{80B821F7-E2BA-C845-0A17-147BB354EE69}"/>
          </ac:picMkLst>
        </pc:picChg>
        <pc:picChg chg="del">
          <ac:chgData name="Rathod, Tanish" userId="975b27e0-afba-473b-930a-8aec6db09902" providerId="ADAL" clId="{4ABC2FD2-6AFD-4A5F-B212-33BFD167208B}" dt="2024-03-23T23:34:20.885" v="4947" actId="478"/>
          <ac:picMkLst>
            <pc:docMk/>
            <pc:sldMk cId="2460910122" sldId="481"/>
            <ac:picMk id="5" creationId="{98C339F9-1E37-D296-6EC0-59C30460C1A1}"/>
          </ac:picMkLst>
        </pc:picChg>
        <pc:picChg chg="mod">
          <ac:chgData name="Rathod, Tanish" userId="975b27e0-afba-473b-930a-8aec6db09902" providerId="ADAL" clId="{4ABC2FD2-6AFD-4A5F-B212-33BFD167208B}" dt="2024-03-23T23:31:55.999" v="4907"/>
          <ac:picMkLst>
            <pc:docMk/>
            <pc:sldMk cId="2460910122" sldId="481"/>
            <ac:picMk id="7" creationId="{437AAC95-1476-CA9A-56B8-0F217D597775}"/>
          </ac:picMkLst>
        </pc:picChg>
        <pc:picChg chg="mod">
          <ac:chgData name="Rathod, Tanish" userId="975b27e0-afba-473b-930a-8aec6db09902" providerId="ADAL" clId="{4ABC2FD2-6AFD-4A5F-B212-33BFD167208B}" dt="2024-03-23T23:35:03.569" v="4956" actId="1076"/>
          <ac:picMkLst>
            <pc:docMk/>
            <pc:sldMk cId="2460910122" sldId="481"/>
            <ac:picMk id="9" creationId="{1653085F-246E-A084-C67A-92B96E2EB13C}"/>
          </ac:picMkLst>
        </pc:picChg>
        <pc:picChg chg="mod">
          <ac:chgData name="Rathod, Tanish" userId="975b27e0-afba-473b-930a-8aec6db09902" providerId="ADAL" clId="{4ABC2FD2-6AFD-4A5F-B212-33BFD167208B}" dt="2024-03-23T23:31:55.999" v="4907"/>
          <ac:picMkLst>
            <pc:docMk/>
            <pc:sldMk cId="2460910122" sldId="481"/>
            <ac:picMk id="19" creationId="{C3A6D09F-841F-561D-34CE-74B543DB9EEB}"/>
          </ac:picMkLst>
        </pc:picChg>
        <pc:picChg chg="mod">
          <ac:chgData name="Rathod, Tanish" userId="975b27e0-afba-473b-930a-8aec6db09902" providerId="ADAL" clId="{4ABC2FD2-6AFD-4A5F-B212-33BFD167208B}" dt="2024-03-23T23:31:55.999" v="4907"/>
          <ac:picMkLst>
            <pc:docMk/>
            <pc:sldMk cId="2460910122" sldId="481"/>
            <ac:picMk id="31" creationId="{51943900-BA9D-2E65-D93E-F808F1CB9E51}"/>
          </ac:picMkLst>
        </pc:picChg>
        <pc:picChg chg="mod">
          <ac:chgData name="Rathod, Tanish" userId="975b27e0-afba-473b-930a-8aec6db09902" providerId="ADAL" clId="{4ABC2FD2-6AFD-4A5F-B212-33BFD167208B}" dt="2024-03-23T23:33:27.604" v="4916"/>
          <ac:picMkLst>
            <pc:docMk/>
            <pc:sldMk cId="2460910122" sldId="481"/>
            <ac:picMk id="35" creationId="{37E98F1C-60FB-8F5D-F9F5-264859B6FE22}"/>
          </ac:picMkLst>
        </pc:picChg>
        <pc:picChg chg="mod">
          <ac:chgData name="Rathod, Tanish" userId="975b27e0-afba-473b-930a-8aec6db09902" providerId="ADAL" clId="{4ABC2FD2-6AFD-4A5F-B212-33BFD167208B}" dt="2024-03-23T23:33:27.604" v="4916"/>
          <ac:picMkLst>
            <pc:docMk/>
            <pc:sldMk cId="2460910122" sldId="481"/>
            <ac:picMk id="39" creationId="{A6DAF1B5-062D-EDD6-9696-021266433137}"/>
          </ac:picMkLst>
        </pc:picChg>
        <pc:picChg chg="mod">
          <ac:chgData name="Rathod, Tanish" userId="975b27e0-afba-473b-930a-8aec6db09902" providerId="ADAL" clId="{4ABC2FD2-6AFD-4A5F-B212-33BFD167208B}" dt="2024-03-23T23:33:27.604" v="4916"/>
          <ac:picMkLst>
            <pc:docMk/>
            <pc:sldMk cId="2460910122" sldId="481"/>
            <ac:picMk id="43" creationId="{C0D0D16F-C4C6-8717-A56F-55BDA2CE981F}"/>
          </ac:picMkLst>
        </pc:picChg>
        <pc:picChg chg="add mod ord">
          <ac:chgData name="Rathod, Tanish" userId="975b27e0-afba-473b-930a-8aec6db09902" providerId="ADAL" clId="{4ABC2FD2-6AFD-4A5F-B212-33BFD167208B}" dt="2024-03-23T23:34:54.121" v="4954" actId="167"/>
          <ac:picMkLst>
            <pc:docMk/>
            <pc:sldMk cId="2460910122" sldId="481"/>
            <ac:picMk id="46" creationId="{0BC2B733-18E2-65C4-659E-CD35E78089C6}"/>
          </ac:picMkLst>
        </pc:picChg>
        <pc:picChg chg="add mod">
          <ac:chgData name="Rathod, Tanish" userId="975b27e0-afba-473b-930a-8aec6db09902" providerId="ADAL" clId="{4ABC2FD2-6AFD-4A5F-B212-33BFD167208B}" dt="2024-03-23T23:35:51.448" v="4960" actId="1076"/>
          <ac:picMkLst>
            <pc:docMk/>
            <pc:sldMk cId="2460910122" sldId="481"/>
            <ac:picMk id="47" creationId="{9E6A5C14-9CFD-C528-C17A-2EDE76B63213}"/>
          </ac:picMkLst>
        </pc:picChg>
        <pc:picChg chg="add mod">
          <ac:chgData name="Rathod, Tanish" userId="975b27e0-afba-473b-930a-8aec6db09902" providerId="ADAL" clId="{4ABC2FD2-6AFD-4A5F-B212-33BFD167208B}" dt="2024-03-23T23:36:11.261" v="4966" actId="1076"/>
          <ac:picMkLst>
            <pc:docMk/>
            <pc:sldMk cId="2460910122" sldId="481"/>
            <ac:picMk id="49" creationId="{3FD1D483-CB86-7D66-3079-4CA3AB7015A9}"/>
          </ac:picMkLst>
        </pc:picChg>
        <pc:picChg chg="add mod">
          <ac:chgData name="Rathod, Tanish" userId="975b27e0-afba-473b-930a-8aec6db09902" providerId="ADAL" clId="{4ABC2FD2-6AFD-4A5F-B212-33BFD167208B}" dt="2024-03-23T23:36:15.715" v="4968" actId="1076"/>
          <ac:picMkLst>
            <pc:docMk/>
            <pc:sldMk cId="2460910122" sldId="481"/>
            <ac:picMk id="50" creationId="{78530DE6-492F-F9EF-4979-8BA82B74B5D1}"/>
          </ac:picMkLst>
        </pc:picChg>
        <pc:picChg chg="del mod ord">
          <ac:chgData name="Rathod, Tanish" userId="975b27e0-afba-473b-930a-8aec6db09902" providerId="ADAL" clId="{4ABC2FD2-6AFD-4A5F-B212-33BFD167208B}" dt="2024-03-23T23:31:41.813" v="4903" actId="478"/>
          <ac:picMkLst>
            <pc:docMk/>
            <pc:sldMk cId="2460910122" sldId="481"/>
            <ac:picMk id="51" creationId="{78D22F88-A532-7D58-905F-A1A4949A6973}"/>
          </ac:picMkLst>
        </pc:picChg>
        <pc:picChg chg="add mod">
          <ac:chgData name="Rathod, Tanish" userId="975b27e0-afba-473b-930a-8aec6db09902" providerId="ADAL" clId="{4ABC2FD2-6AFD-4A5F-B212-33BFD167208B}" dt="2024-03-23T23:36:13.407" v="4967" actId="1076"/>
          <ac:picMkLst>
            <pc:docMk/>
            <pc:sldMk cId="2460910122" sldId="481"/>
            <ac:picMk id="53" creationId="{087AF50C-AD93-474D-8C42-B4D214805742}"/>
          </ac:picMkLst>
        </pc:picChg>
        <pc:cxnChg chg="mod">
          <ac:chgData name="Rathod, Tanish" userId="975b27e0-afba-473b-930a-8aec6db09902" providerId="ADAL" clId="{4ABC2FD2-6AFD-4A5F-B212-33BFD167208B}" dt="2024-03-23T23:31:55.999" v="4907"/>
          <ac:cxnSpMkLst>
            <pc:docMk/>
            <pc:sldMk cId="2460910122" sldId="481"/>
            <ac:cxnSpMk id="8" creationId="{9453FD19-61AE-FFA1-C9F8-7AC75B7DF658}"/>
          </ac:cxnSpMkLst>
        </pc:cxnChg>
        <pc:cxnChg chg="mod">
          <ac:chgData name="Rathod, Tanish" userId="975b27e0-afba-473b-930a-8aec6db09902" providerId="ADAL" clId="{4ABC2FD2-6AFD-4A5F-B212-33BFD167208B}" dt="2024-03-23T23:31:55.999" v="4907"/>
          <ac:cxnSpMkLst>
            <pc:docMk/>
            <pc:sldMk cId="2460910122" sldId="481"/>
            <ac:cxnSpMk id="23" creationId="{013F33B1-0210-B314-96A1-7E4522CC3D8B}"/>
          </ac:cxnSpMkLst>
        </pc:cxnChg>
        <pc:cxnChg chg="mod">
          <ac:chgData name="Rathod, Tanish" userId="975b27e0-afba-473b-930a-8aec6db09902" providerId="ADAL" clId="{4ABC2FD2-6AFD-4A5F-B212-33BFD167208B}" dt="2024-03-23T23:31:55.999" v="4907"/>
          <ac:cxnSpMkLst>
            <pc:docMk/>
            <pc:sldMk cId="2460910122" sldId="481"/>
            <ac:cxnSpMk id="32" creationId="{D169966C-3FE5-328F-7F9C-05D4735894CA}"/>
          </ac:cxnSpMkLst>
        </pc:cxnChg>
        <pc:cxnChg chg="mod">
          <ac:chgData name="Rathod, Tanish" userId="975b27e0-afba-473b-930a-8aec6db09902" providerId="ADAL" clId="{4ABC2FD2-6AFD-4A5F-B212-33BFD167208B}" dt="2024-03-23T23:33:27.604" v="4916"/>
          <ac:cxnSpMkLst>
            <pc:docMk/>
            <pc:sldMk cId="2460910122" sldId="481"/>
            <ac:cxnSpMk id="36" creationId="{12EB3F1D-E0B1-B7EC-C857-10887A4CE95B}"/>
          </ac:cxnSpMkLst>
        </pc:cxnChg>
        <pc:cxnChg chg="mod">
          <ac:chgData name="Rathod, Tanish" userId="975b27e0-afba-473b-930a-8aec6db09902" providerId="ADAL" clId="{4ABC2FD2-6AFD-4A5F-B212-33BFD167208B}" dt="2024-03-23T23:33:27.604" v="4916"/>
          <ac:cxnSpMkLst>
            <pc:docMk/>
            <pc:sldMk cId="2460910122" sldId="481"/>
            <ac:cxnSpMk id="40" creationId="{960B7CFC-9A22-38F7-69D4-C47816AAA8F8}"/>
          </ac:cxnSpMkLst>
        </pc:cxnChg>
        <pc:cxnChg chg="mod">
          <ac:chgData name="Rathod, Tanish" userId="975b27e0-afba-473b-930a-8aec6db09902" providerId="ADAL" clId="{4ABC2FD2-6AFD-4A5F-B212-33BFD167208B}" dt="2024-03-23T23:33:27.604" v="4916"/>
          <ac:cxnSpMkLst>
            <pc:docMk/>
            <pc:sldMk cId="2460910122" sldId="481"/>
            <ac:cxnSpMk id="44" creationId="{2AFB70FF-8D08-8EEA-A39D-AF37380A5C84}"/>
          </ac:cxnSpMkLst>
        </pc:cxnChg>
      </pc:sldChg>
      <pc:sldChg chg="addSp delSp modSp add mod ord modTransition modClrScheme modAnim chgLayout">
        <pc:chgData name="Rathod, Tanish" userId="975b27e0-afba-473b-930a-8aec6db09902" providerId="ADAL" clId="{4ABC2FD2-6AFD-4A5F-B212-33BFD167208B}" dt="2024-03-26T16:14:17.948" v="8190" actId="14100"/>
        <pc:sldMkLst>
          <pc:docMk/>
          <pc:sldMk cId="3974670208" sldId="481"/>
        </pc:sldMkLst>
        <pc:spChg chg="add mod">
          <ac:chgData name="Rathod, Tanish" userId="975b27e0-afba-473b-930a-8aec6db09902" providerId="ADAL" clId="{4ABC2FD2-6AFD-4A5F-B212-33BFD167208B}" dt="2024-03-26T16:13:20.556" v="8170" actId="14100"/>
          <ac:spMkLst>
            <pc:docMk/>
            <pc:sldMk cId="3974670208" sldId="481"/>
            <ac:spMk id="4" creationId="{1CC59C77-DF8C-420C-DF9D-761DF5E51221}"/>
          </ac:spMkLst>
        </pc:spChg>
        <pc:spChg chg="add del mod">
          <ac:chgData name="Rathod, Tanish" userId="975b27e0-afba-473b-930a-8aec6db09902" providerId="ADAL" clId="{4ABC2FD2-6AFD-4A5F-B212-33BFD167208B}" dt="2024-03-26T16:12:38.388" v="8165" actId="478"/>
          <ac:spMkLst>
            <pc:docMk/>
            <pc:sldMk cId="3974670208" sldId="481"/>
            <ac:spMk id="9" creationId="{1CD758D9-925C-7594-F80C-42853F584AB8}"/>
          </ac:spMkLst>
        </pc:spChg>
        <pc:spChg chg="add del mod ord">
          <ac:chgData name="Rathod, Tanish" userId="975b27e0-afba-473b-930a-8aec6db09902" providerId="ADAL" clId="{4ABC2FD2-6AFD-4A5F-B212-33BFD167208B}" dt="2024-03-26T16:11:08.018" v="8065" actId="478"/>
          <ac:spMkLst>
            <pc:docMk/>
            <pc:sldMk cId="3974670208" sldId="481"/>
            <ac:spMk id="10" creationId="{35D43767-CCCB-6DDC-1783-6760C4CAED4C}"/>
          </ac:spMkLst>
        </pc:spChg>
        <pc:spChg chg="del">
          <ac:chgData name="Rathod, Tanish" userId="975b27e0-afba-473b-930a-8aec6db09902" providerId="ADAL" clId="{4ABC2FD2-6AFD-4A5F-B212-33BFD167208B}" dt="2024-03-24T00:11:25.808" v="5427" actId="478"/>
          <ac:spMkLst>
            <pc:docMk/>
            <pc:sldMk cId="3974670208" sldId="481"/>
            <ac:spMk id="11" creationId="{E7C857FF-41B0-BC4C-CD7B-5C1C95297E19}"/>
          </ac:spMkLst>
        </pc:spChg>
        <pc:spChg chg="add del mod">
          <ac:chgData name="Rathod, Tanish" userId="975b27e0-afba-473b-930a-8aec6db09902" providerId="ADAL" clId="{4ABC2FD2-6AFD-4A5F-B212-33BFD167208B}" dt="2024-03-26T16:12:19.332" v="8070" actId="478"/>
          <ac:spMkLst>
            <pc:docMk/>
            <pc:sldMk cId="3974670208" sldId="481"/>
            <ac:spMk id="12" creationId="{1562DC28-65A3-60D6-695F-02974472CC31}"/>
          </ac:spMkLst>
        </pc:spChg>
        <pc:spChg chg="add del mod">
          <ac:chgData name="Rathod, Tanish" userId="975b27e0-afba-473b-930a-8aec6db09902" providerId="ADAL" clId="{4ABC2FD2-6AFD-4A5F-B212-33BFD167208B}" dt="2024-03-26T16:13:28.435" v="8172" actId="478"/>
          <ac:spMkLst>
            <pc:docMk/>
            <pc:sldMk cId="3974670208" sldId="481"/>
            <ac:spMk id="14" creationId="{DAB0EF6C-7906-AE24-BEE2-47FEC487F40F}"/>
          </ac:spMkLst>
        </pc:spChg>
        <pc:spChg chg="mod">
          <ac:chgData name="Rathod, Tanish" userId="975b27e0-afba-473b-930a-8aec6db09902" providerId="ADAL" clId="{4ABC2FD2-6AFD-4A5F-B212-33BFD167208B}" dt="2024-03-26T16:14:17.948" v="8190" actId="14100"/>
          <ac:spMkLst>
            <pc:docMk/>
            <pc:sldMk cId="3974670208" sldId="481"/>
            <ac:spMk id="15" creationId="{3A5434C6-45A4-2519-402E-2ACC12691337}"/>
          </ac:spMkLst>
        </pc:spChg>
        <pc:spChg chg="add del mod">
          <ac:chgData name="Rathod, Tanish" userId="975b27e0-afba-473b-930a-8aec6db09902" providerId="ADAL" clId="{4ABC2FD2-6AFD-4A5F-B212-33BFD167208B}" dt="2024-03-24T00:16:24.887" v="5538" actId="478"/>
          <ac:spMkLst>
            <pc:docMk/>
            <pc:sldMk cId="3974670208" sldId="481"/>
            <ac:spMk id="16" creationId="{78F1D250-70AB-5BDC-DE7D-FDDB3FD755AA}"/>
          </ac:spMkLst>
        </pc:spChg>
        <pc:spChg chg="add del mod">
          <ac:chgData name="Rathod, Tanish" userId="975b27e0-afba-473b-930a-8aec6db09902" providerId="ADAL" clId="{4ABC2FD2-6AFD-4A5F-B212-33BFD167208B}" dt="2024-03-24T00:16:29.176" v="5540" actId="478"/>
          <ac:spMkLst>
            <pc:docMk/>
            <pc:sldMk cId="3974670208" sldId="481"/>
            <ac:spMk id="22" creationId="{EC283E8C-E277-9286-3493-398AE803DEF7}"/>
          </ac:spMkLst>
        </pc:spChg>
        <pc:spChg chg="del mod ord">
          <ac:chgData name="Rathod, Tanish" userId="975b27e0-afba-473b-930a-8aec6db09902" providerId="ADAL" clId="{4ABC2FD2-6AFD-4A5F-B212-33BFD167208B}" dt="2024-03-26T16:12:15.785" v="8069" actId="478"/>
          <ac:spMkLst>
            <pc:docMk/>
            <pc:sldMk cId="3974670208" sldId="481"/>
            <ac:spMk id="27" creationId="{F8276105-0DD6-2A1D-85DC-64AC5945C0F1}"/>
          </ac:spMkLst>
        </pc:spChg>
        <pc:spChg chg="mod ord">
          <ac:chgData name="Rathod, Tanish" userId="975b27e0-afba-473b-930a-8aec6db09902" providerId="ADAL" clId="{4ABC2FD2-6AFD-4A5F-B212-33BFD167208B}" dt="2024-03-26T16:10:58.467" v="8064" actId="700"/>
          <ac:spMkLst>
            <pc:docMk/>
            <pc:sldMk cId="3974670208" sldId="481"/>
            <ac:spMk id="28" creationId="{179ACD55-FE29-D681-EE6E-4DA768B1BEEF}"/>
          </ac:spMkLst>
        </pc:spChg>
        <pc:spChg chg="del mod ord">
          <ac:chgData name="Rathod, Tanish" userId="975b27e0-afba-473b-930a-8aec6db09902" providerId="ADAL" clId="{4ABC2FD2-6AFD-4A5F-B212-33BFD167208B}" dt="2024-03-26T16:13:25.479" v="8171" actId="478"/>
          <ac:spMkLst>
            <pc:docMk/>
            <pc:sldMk cId="3974670208" sldId="481"/>
            <ac:spMk id="29" creationId="{42D696FF-E417-9FEB-D3BC-27FD5D4D2482}"/>
          </ac:spMkLst>
        </pc:spChg>
        <pc:spChg chg="add del mod">
          <ac:chgData name="Rathod, Tanish" userId="975b27e0-afba-473b-930a-8aec6db09902" providerId="ADAL" clId="{4ABC2FD2-6AFD-4A5F-B212-33BFD167208B}" dt="2024-03-24T00:16:47.769" v="5545" actId="478"/>
          <ac:spMkLst>
            <pc:docMk/>
            <pc:sldMk cId="3974670208" sldId="481"/>
            <ac:spMk id="30" creationId="{DA0D9F7B-492D-FAAA-4C52-C51067CCB9FA}"/>
          </ac:spMkLst>
        </pc:spChg>
        <pc:spChg chg="add del mod">
          <ac:chgData name="Rathod, Tanish" userId="975b27e0-afba-473b-930a-8aec6db09902" providerId="ADAL" clId="{4ABC2FD2-6AFD-4A5F-B212-33BFD167208B}" dt="2024-03-24T00:16:41.511" v="5543" actId="478"/>
          <ac:spMkLst>
            <pc:docMk/>
            <pc:sldMk cId="3974670208" sldId="481"/>
            <ac:spMk id="36" creationId="{84251E67-527A-FBB7-737E-FA26250500CC}"/>
          </ac:spMkLst>
        </pc:spChg>
        <pc:spChg chg="add del mod">
          <ac:chgData name="Rathod, Tanish" userId="975b27e0-afba-473b-930a-8aec6db09902" providerId="ADAL" clId="{4ABC2FD2-6AFD-4A5F-B212-33BFD167208B}" dt="2024-03-24T00:16:56.292" v="5547" actId="21"/>
          <ac:spMkLst>
            <pc:docMk/>
            <pc:sldMk cId="3974670208" sldId="481"/>
            <ac:spMk id="39" creationId="{FF64CEF4-A25D-244D-B561-14389569D9BF}"/>
          </ac:spMkLst>
        </pc:spChg>
        <pc:spChg chg="mod">
          <ac:chgData name="Rathod, Tanish" userId="975b27e0-afba-473b-930a-8aec6db09902" providerId="ADAL" clId="{4ABC2FD2-6AFD-4A5F-B212-33BFD167208B}" dt="2024-03-24T00:17:29.219" v="5553"/>
          <ac:spMkLst>
            <pc:docMk/>
            <pc:sldMk cId="3974670208" sldId="481"/>
            <ac:spMk id="43" creationId="{1A620249-3B4D-CCF6-0976-14DD45744193}"/>
          </ac:spMkLst>
        </pc:spChg>
        <pc:spChg chg="mod">
          <ac:chgData name="Rathod, Tanish" userId="975b27e0-afba-473b-930a-8aec6db09902" providerId="ADAL" clId="{4ABC2FD2-6AFD-4A5F-B212-33BFD167208B}" dt="2024-03-24T00:17:29.219" v="5553"/>
          <ac:spMkLst>
            <pc:docMk/>
            <pc:sldMk cId="3974670208" sldId="481"/>
            <ac:spMk id="47" creationId="{6B4C7E8E-9671-8CA6-E091-5E1D847C58F4}"/>
          </ac:spMkLst>
        </pc:spChg>
        <pc:spChg chg="mod">
          <ac:chgData name="Rathod, Tanish" userId="975b27e0-afba-473b-930a-8aec6db09902" providerId="ADAL" clId="{4ABC2FD2-6AFD-4A5F-B212-33BFD167208B}" dt="2024-03-24T00:17:29.219" v="5553"/>
          <ac:spMkLst>
            <pc:docMk/>
            <pc:sldMk cId="3974670208" sldId="481"/>
            <ac:spMk id="51" creationId="{384A9755-672F-BA0E-27EA-ED43D78C1B13}"/>
          </ac:spMkLst>
        </pc:spChg>
        <pc:spChg chg="mod">
          <ac:chgData name="Rathod, Tanish" userId="975b27e0-afba-473b-930a-8aec6db09902" providerId="ADAL" clId="{4ABC2FD2-6AFD-4A5F-B212-33BFD167208B}" dt="2024-03-24T00:20:12.758" v="5626" actId="207"/>
          <ac:spMkLst>
            <pc:docMk/>
            <pc:sldMk cId="3974670208" sldId="481"/>
            <ac:spMk id="55" creationId="{F8E48335-2A19-902D-8CB3-F5220E6AA96C}"/>
          </ac:spMkLst>
        </pc:spChg>
        <pc:spChg chg="mod">
          <ac:chgData name="Rathod, Tanish" userId="975b27e0-afba-473b-930a-8aec6db09902" providerId="ADAL" clId="{4ABC2FD2-6AFD-4A5F-B212-33BFD167208B}" dt="2024-03-24T00:20:15.342" v="5627" actId="207"/>
          <ac:spMkLst>
            <pc:docMk/>
            <pc:sldMk cId="3974670208" sldId="481"/>
            <ac:spMk id="59" creationId="{C006B1AB-0C6F-EA8A-35E7-2C259BB6AD06}"/>
          </ac:spMkLst>
        </pc:spChg>
        <pc:spChg chg="mod ord">
          <ac:chgData name="Rathod, Tanish" userId="975b27e0-afba-473b-930a-8aec6db09902" providerId="ADAL" clId="{4ABC2FD2-6AFD-4A5F-B212-33BFD167208B}" dt="2024-03-26T16:10:58.467" v="8064" actId="700"/>
          <ac:spMkLst>
            <pc:docMk/>
            <pc:sldMk cId="3974670208" sldId="481"/>
            <ac:spMk id="63" creationId="{477A508E-7FC3-3595-92C0-2F28DDBC0443}"/>
          </ac:spMkLst>
        </pc:spChg>
        <pc:spChg chg="mod">
          <ac:chgData name="Rathod, Tanish" userId="975b27e0-afba-473b-930a-8aec6db09902" providerId="ADAL" clId="{4ABC2FD2-6AFD-4A5F-B212-33BFD167208B}" dt="2024-03-24T00:20:03.908" v="5625" actId="207"/>
          <ac:spMkLst>
            <pc:docMk/>
            <pc:sldMk cId="3974670208" sldId="481"/>
            <ac:spMk id="64" creationId="{CF3CAC2C-D830-DF39-F462-DAA2494F068D}"/>
          </ac:spMkLst>
        </pc:spChg>
        <pc:grpChg chg="del">
          <ac:chgData name="Rathod, Tanish" userId="975b27e0-afba-473b-930a-8aec6db09902" providerId="ADAL" clId="{4ABC2FD2-6AFD-4A5F-B212-33BFD167208B}" dt="2024-03-24T00:11:34.247" v="5432" actId="478"/>
          <ac:grpSpMkLst>
            <pc:docMk/>
            <pc:sldMk cId="3974670208" sldId="481"/>
            <ac:grpSpMk id="18" creationId="{764EDB77-94BA-3ABB-C35D-CBAE406903A8}"/>
          </ac:grpSpMkLst>
        </pc:grpChg>
        <pc:grpChg chg="del">
          <ac:chgData name="Rathod, Tanish" userId="975b27e0-afba-473b-930a-8aec6db09902" providerId="ADAL" clId="{4ABC2FD2-6AFD-4A5F-B212-33BFD167208B}" dt="2024-03-24T00:11:34.247" v="5432" actId="478"/>
          <ac:grpSpMkLst>
            <pc:docMk/>
            <pc:sldMk cId="3974670208" sldId="481"/>
            <ac:grpSpMk id="23" creationId="{7BCCE238-D5F9-22D1-119C-409BC015DE5A}"/>
          </ac:grpSpMkLst>
        </pc:grpChg>
        <pc:grpChg chg="del">
          <ac:chgData name="Rathod, Tanish" userId="975b27e0-afba-473b-930a-8aec6db09902" providerId="ADAL" clId="{4ABC2FD2-6AFD-4A5F-B212-33BFD167208B}" dt="2024-03-24T00:11:34.247" v="5432" actId="478"/>
          <ac:grpSpMkLst>
            <pc:docMk/>
            <pc:sldMk cId="3974670208" sldId="481"/>
            <ac:grpSpMk id="32" creationId="{1831C861-2B30-DB29-532E-26B1D1A56895}"/>
          </ac:grpSpMkLst>
        </pc:grpChg>
        <pc:grpChg chg="add del mod">
          <ac:chgData name="Rathod, Tanish" userId="975b27e0-afba-473b-930a-8aec6db09902" providerId="ADAL" clId="{4ABC2FD2-6AFD-4A5F-B212-33BFD167208B}" dt="2024-03-24T00:18:01.367" v="5614" actId="478"/>
          <ac:grpSpMkLst>
            <pc:docMk/>
            <pc:sldMk cId="3974670208" sldId="481"/>
            <ac:grpSpMk id="40" creationId="{63CA3E0E-51D7-AC70-876C-8CB479D4AE9C}"/>
          </ac:grpSpMkLst>
        </pc:grpChg>
        <pc:grpChg chg="add del mod">
          <ac:chgData name="Rathod, Tanish" userId="975b27e0-afba-473b-930a-8aec6db09902" providerId="ADAL" clId="{4ABC2FD2-6AFD-4A5F-B212-33BFD167208B}" dt="2024-03-24T00:18:02.408" v="5615" actId="478"/>
          <ac:grpSpMkLst>
            <pc:docMk/>
            <pc:sldMk cId="3974670208" sldId="481"/>
            <ac:grpSpMk id="44" creationId="{1DFBEA79-86D2-065E-A6EA-04BEF847CFCC}"/>
          </ac:grpSpMkLst>
        </pc:grpChg>
        <pc:grpChg chg="add del mod">
          <ac:chgData name="Rathod, Tanish" userId="975b27e0-afba-473b-930a-8aec6db09902" providerId="ADAL" clId="{4ABC2FD2-6AFD-4A5F-B212-33BFD167208B}" dt="2024-03-24T00:17:59.831" v="5613" actId="478"/>
          <ac:grpSpMkLst>
            <pc:docMk/>
            <pc:sldMk cId="3974670208" sldId="481"/>
            <ac:grpSpMk id="48" creationId="{6227A96A-7961-B50A-AC00-81BDA805FB48}"/>
          </ac:grpSpMkLst>
        </pc:grpChg>
        <pc:grpChg chg="add mod">
          <ac:chgData name="Rathod, Tanish" userId="975b27e0-afba-473b-930a-8aec6db09902" providerId="ADAL" clId="{4ABC2FD2-6AFD-4A5F-B212-33BFD167208B}" dt="2024-03-26T16:14:00.509" v="8189" actId="1035"/>
          <ac:grpSpMkLst>
            <pc:docMk/>
            <pc:sldMk cId="3974670208" sldId="481"/>
            <ac:grpSpMk id="52" creationId="{7BCF18A2-5571-DD33-1A2A-B48F340213C9}"/>
          </ac:grpSpMkLst>
        </pc:grpChg>
        <pc:grpChg chg="add mod">
          <ac:chgData name="Rathod, Tanish" userId="975b27e0-afba-473b-930a-8aec6db09902" providerId="ADAL" clId="{4ABC2FD2-6AFD-4A5F-B212-33BFD167208B}" dt="2024-03-26T16:14:00.509" v="8189" actId="1035"/>
          <ac:grpSpMkLst>
            <pc:docMk/>
            <pc:sldMk cId="3974670208" sldId="481"/>
            <ac:grpSpMk id="56" creationId="{153E03DF-336E-B28A-8F3E-38E7592DA630}"/>
          </ac:grpSpMkLst>
        </pc:grpChg>
        <pc:grpChg chg="add mod">
          <ac:chgData name="Rathod, Tanish" userId="975b27e0-afba-473b-930a-8aec6db09902" providerId="ADAL" clId="{4ABC2FD2-6AFD-4A5F-B212-33BFD167208B}" dt="2024-03-26T16:14:00.509" v="8189" actId="1035"/>
          <ac:grpSpMkLst>
            <pc:docMk/>
            <pc:sldMk cId="3974670208" sldId="481"/>
            <ac:grpSpMk id="60" creationId="{479746EE-9482-B99E-FBC3-1972392F2E28}"/>
          </ac:grpSpMkLst>
        </pc:grpChg>
        <pc:picChg chg="add mod">
          <ac:chgData name="Rathod, Tanish" userId="975b27e0-afba-473b-930a-8aec6db09902" providerId="ADAL" clId="{4ABC2FD2-6AFD-4A5F-B212-33BFD167208B}" dt="2024-03-26T16:13:20.556" v="8170" actId="14100"/>
          <ac:picMkLst>
            <pc:docMk/>
            <pc:sldMk cId="3974670208" sldId="481"/>
            <ac:picMk id="2" creationId="{3E50E98C-4233-C56D-0EB8-6D175B219105}"/>
          </ac:picMkLst>
        </pc:picChg>
        <pc:picChg chg="add mod">
          <ac:chgData name="Rathod, Tanish" userId="975b27e0-afba-473b-930a-8aec6db09902" providerId="ADAL" clId="{4ABC2FD2-6AFD-4A5F-B212-33BFD167208B}" dt="2024-03-26T16:13:34.693" v="8173" actId="1076"/>
          <ac:picMkLst>
            <pc:docMk/>
            <pc:sldMk cId="3974670208" sldId="481"/>
            <ac:picMk id="5" creationId="{652D757D-F7FB-F5CF-7DCF-941E39B1A4FB}"/>
          </ac:picMkLst>
        </pc:picChg>
        <pc:picChg chg="mod ord">
          <ac:chgData name="Rathod, Tanish" userId="975b27e0-afba-473b-930a-8aec6db09902" providerId="ADAL" clId="{4ABC2FD2-6AFD-4A5F-B212-33BFD167208B}" dt="2024-03-26T16:10:58.467" v="8064" actId="700"/>
          <ac:picMkLst>
            <pc:docMk/>
            <pc:sldMk cId="3974670208" sldId="481"/>
            <ac:picMk id="6" creationId="{A8F05988-F5C4-E1C2-D663-EA71B5BDF69D}"/>
          </ac:picMkLst>
        </pc:picChg>
        <pc:picChg chg="add mod">
          <ac:chgData name="Rathod, Tanish" userId="975b27e0-afba-473b-930a-8aec6db09902" providerId="ADAL" clId="{4ABC2FD2-6AFD-4A5F-B212-33BFD167208B}" dt="2024-03-26T16:13:49.297" v="8178" actId="1076"/>
          <ac:picMkLst>
            <pc:docMk/>
            <pc:sldMk cId="3974670208" sldId="481"/>
            <ac:picMk id="7" creationId="{14AA3B97-2338-620F-BC7F-3D3282BDB448}"/>
          </ac:picMkLst>
        </pc:picChg>
        <pc:picChg chg="add mod">
          <ac:chgData name="Rathod, Tanish" userId="975b27e0-afba-473b-930a-8aec6db09902" providerId="ADAL" clId="{4ABC2FD2-6AFD-4A5F-B212-33BFD167208B}" dt="2024-03-26T16:13:47.198" v="8177" actId="1076"/>
          <ac:picMkLst>
            <pc:docMk/>
            <pc:sldMk cId="3974670208" sldId="481"/>
            <ac:picMk id="8" creationId="{16F7A3A4-9C53-0305-48F2-D2DC137082D0}"/>
          </ac:picMkLst>
        </pc:picChg>
        <pc:picChg chg="del">
          <ac:chgData name="Rathod, Tanish" userId="975b27e0-afba-473b-930a-8aec6db09902" providerId="ADAL" clId="{4ABC2FD2-6AFD-4A5F-B212-33BFD167208B}" dt="2024-03-24T00:11:28.854" v="5430" actId="478"/>
          <ac:picMkLst>
            <pc:docMk/>
            <pc:sldMk cId="3974670208" sldId="481"/>
            <ac:picMk id="12" creationId="{617530B1-89DF-AA4C-04A2-6DF81FD67412}"/>
          </ac:picMkLst>
        </pc:picChg>
        <pc:picChg chg="del">
          <ac:chgData name="Rathod, Tanish" userId="975b27e0-afba-473b-930a-8aec6db09902" providerId="ADAL" clId="{4ABC2FD2-6AFD-4A5F-B212-33BFD167208B}" dt="2024-03-24T00:11:29.773" v="5431" actId="478"/>
          <ac:picMkLst>
            <pc:docMk/>
            <pc:sldMk cId="3974670208" sldId="481"/>
            <ac:picMk id="13" creationId="{B7F36AC5-2C70-907E-ADFB-69AC712CF688}"/>
          </ac:picMkLst>
        </pc:picChg>
        <pc:picChg chg="del">
          <ac:chgData name="Rathod, Tanish" userId="975b27e0-afba-473b-930a-8aec6db09902" providerId="ADAL" clId="{4ABC2FD2-6AFD-4A5F-B212-33BFD167208B}" dt="2024-03-24T00:11:27.583" v="5429" actId="478"/>
          <ac:picMkLst>
            <pc:docMk/>
            <pc:sldMk cId="3974670208" sldId="481"/>
            <ac:picMk id="14" creationId="{484E5D1F-CE00-573E-CB57-2E7DB3951328}"/>
          </ac:picMkLst>
        </pc:picChg>
        <pc:picChg chg="del">
          <ac:chgData name="Rathod, Tanish" userId="975b27e0-afba-473b-930a-8aec6db09902" providerId="ADAL" clId="{4ABC2FD2-6AFD-4A5F-B212-33BFD167208B}" dt="2024-03-24T00:11:26.965" v="5428" actId="478"/>
          <ac:picMkLst>
            <pc:docMk/>
            <pc:sldMk cId="3974670208" sldId="481"/>
            <ac:picMk id="37" creationId="{7B9F02FC-92FF-2028-C3D5-2627C4478EC3}"/>
          </ac:picMkLst>
        </pc:picChg>
        <pc:picChg chg="mod">
          <ac:chgData name="Rathod, Tanish" userId="975b27e0-afba-473b-930a-8aec6db09902" providerId="ADAL" clId="{4ABC2FD2-6AFD-4A5F-B212-33BFD167208B}" dt="2024-03-24T00:17:29.219" v="5553"/>
          <ac:picMkLst>
            <pc:docMk/>
            <pc:sldMk cId="3974670208" sldId="481"/>
            <ac:picMk id="41" creationId="{40E21912-7DA9-0549-EB2F-AF89C4B9DFCD}"/>
          </ac:picMkLst>
        </pc:picChg>
        <pc:picChg chg="mod">
          <ac:chgData name="Rathod, Tanish" userId="975b27e0-afba-473b-930a-8aec6db09902" providerId="ADAL" clId="{4ABC2FD2-6AFD-4A5F-B212-33BFD167208B}" dt="2024-03-24T00:17:29.219" v="5553"/>
          <ac:picMkLst>
            <pc:docMk/>
            <pc:sldMk cId="3974670208" sldId="481"/>
            <ac:picMk id="45" creationId="{AB52E4B0-B70C-564E-7BDF-BBB8855B1C44}"/>
          </ac:picMkLst>
        </pc:picChg>
        <pc:picChg chg="mod">
          <ac:chgData name="Rathod, Tanish" userId="975b27e0-afba-473b-930a-8aec6db09902" providerId="ADAL" clId="{4ABC2FD2-6AFD-4A5F-B212-33BFD167208B}" dt="2024-03-24T00:17:29.219" v="5553"/>
          <ac:picMkLst>
            <pc:docMk/>
            <pc:sldMk cId="3974670208" sldId="481"/>
            <ac:picMk id="49" creationId="{947ACAA0-9536-F393-1C2F-96CF78AFE369}"/>
          </ac:picMkLst>
        </pc:picChg>
        <pc:picChg chg="mod">
          <ac:chgData name="Rathod, Tanish" userId="975b27e0-afba-473b-930a-8aec6db09902" providerId="ADAL" clId="{4ABC2FD2-6AFD-4A5F-B212-33BFD167208B}" dt="2024-03-24T00:19:27.894" v="5621"/>
          <ac:picMkLst>
            <pc:docMk/>
            <pc:sldMk cId="3974670208" sldId="481"/>
            <ac:picMk id="53" creationId="{ACC432AF-44AE-0FF3-C831-9CD441B9CF9B}"/>
          </ac:picMkLst>
        </pc:picChg>
        <pc:picChg chg="mod">
          <ac:chgData name="Rathod, Tanish" userId="975b27e0-afba-473b-930a-8aec6db09902" providerId="ADAL" clId="{4ABC2FD2-6AFD-4A5F-B212-33BFD167208B}" dt="2024-03-24T00:19:45.707" v="5623"/>
          <ac:picMkLst>
            <pc:docMk/>
            <pc:sldMk cId="3974670208" sldId="481"/>
            <ac:picMk id="57" creationId="{90103B66-1996-55A6-2383-38A0A5B15A02}"/>
          </ac:picMkLst>
        </pc:picChg>
        <pc:picChg chg="mod">
          <ac:chgData name="Rathod, Tanish" userId="975b27e0-afba-473b-930a-8aec6db09902" providerId="ADAL" clId="{4ABC2FD2-6AFD-4A5F-B212-33BFD167208B}" dt="2024-03-24T00:18:58.171" v="5619"/>
          <ac:picMkLst>
            <pc:docMk/>
            <pc:sldMk cId="3974670208" sldId="481"/>
            <ac:picMk id="61" creationId="{63350D27-5208-6B2D-9527-D43E8ED197FB}"/>
          </ac:picMkLst>
        </pc:picChg>
        <pc:cxnChg chg="mod">
          <ac:chgData name="Rathod, Tanish" userId="975b27e0-afba-473b-930a-8aec6db09902" providerId="ADAL" clId="{4ABC2FD2-6AFD-4A5F-B212-33BFD167208B}" dt="2024-03-24T00:17:29.219" v="5553"/>
          <ac:cxnSpMkLst>
            <pc:docMk/>
            <pc:sldMk cId="3974670208" sldId="481"/>
            <ac:cxnSpMk id="42" creationId="{2D822FF2-5C06-8B4F-E564-2FFAAE7829D4}"/>
          </ac:cxnSpMkLst>
        </pc:cxnChg>
        <pc:cxnChg chg="mod">
          <ac:chgData name="Rathod, Tanish" userId="975b27e0-afba-473b-930a-8aec6db09902" providerId="ADAL" clId="{4ABC2FD2-6AFD-4A5F-B212-33BFD167208B}" dt="2024-03-24T00:17:29.219" v="5553"/>
          <ac:cxnSpMkLst>
            <pc:docMk/>
            <pc:sldMk cId="3974670208" sldId="481"/>
            <ac:cxnSpMk id="46" creationId="{D0599269-1928-B057-7589-1590C36F31AF}"/>
          </ac:cxnSpMkLst>
        </pc:cxnChg>
        <pc:cxnChg chg="mod">
          <ac:chgData name="Rathod, Tanish" userId="975b27e0-afba-473b-930a-8aec6db09902" providerId="ADAL" clId="{4ABC2FD2-6AFD-4A5F-B212-33BFD167208B}" dt="2024-03-24T00:17:29.219" v="5553"/>
          <ac:cxnSpMkLst>
            <pc:docMk/>
            <pc:sldMk cId="3974670208" sldId="481"/>
            <ac:cxnSpMk id="50" creationId="{57B501D4-9DD8-9043-7E82-DC39646753C7}"/>
          </ac:cxnSpMkLst>
        </pc:cxnChg>
        <pc:cxnChg chg="mod">
          <ac:chgData name="Rathod, Tanish" userId="975b27e0-afba-473b-930a-8aec6db09902" providerId="ADAL" clId="{4ABC2FD2-6AFD-4A5F-B212-33BFD167208B}" dt="2024-03-24T00:19:35.708" v="5622" actId="692"/>
          <ac:cxnSpMkLst>
            <pc:docMk/>
            <pc:sldMk cId="3974670208" sldId="481"/>
            <ac:cxnSpMk id="54" creationId="{1A4B7A7B-1BB3-74FC-5690-39674C5F8ED0}"/>
          </ac:cxnSpMkLst>
        </pc:cxnChg>
        <pc:cxnChg chg="mod">
          <ac:chgData name="Rathod, Tanish" userId="975b27e0-afba-473b-930a-8aec6db09902" providerId="ADAL" clId="{4ABC2FD2-6AFD-4A5F-B212-33BFD167208B}" dt="2024-03-24T00:19:55.386" v="5624" actId="692"/>
          <ac:cxnSpMkLst>
            <pc:docMk/>
            <pc:sldMk cId="3974670208" sldId="481"/>
            <ac:cxnSpMk id="58" creationId="{7B270E7E-9DE3-0535-7ED2-E1041F8852C7}"/>
          </ac:cxnSpMkLst>
        </pc:cxnChg>
        <pc:cxnChg chg="mod">
          <ac:chgData name="Rathod, Tanish" userId="975b27e0-afba-473b-930a-8aec6db09902" providerId="ADAL" clId="{4ABC2FD2-6AFD-4A5F-B212-33BFD167208B}" dt="2024-03-24T00:19:17.398" v="5620" actId="692"/>
          <ac:cxnSpMkLst>
            <pc:docMk/>
            <pc:sldMk cId="3974670208" sldId="481"/>
            <ac:cxnSpMk id="62" creationId="{84B41A80-52B4-CABE-B24D-DB881B220674}"/>
          </ac:cxnSpMkLst>
        </pc:cxnChg>
      </pc:sldChg>
      <pc:sldChg chg="addSp delSp modSp add mod modTransition modClrScheme modAnim chgLayout">
        <pc:chgData name="Rathod, Tanish" userId="975b27e0-afba-473b-930a-8aec6db09902" providerId="ADAL" clId="{4ABC2FD2-6AFD-4A5F-B212-33BFD167208B}" dt="2024-03-26T16:21:26.986" v="8258" actId="1076"/>
        <pc:sldMkLst>
          <pc:docMk/>
          <pc:sldMk cId="1038494756" sldId="482"/>
        </pc:sldMkLst>
        <pc:spChg chg="add mod">
          <ac:chgData name="Rathod, Tanish" userId="975b27e0-afba-473b-930a-8aec6db09902" providerId="ADAL" clId="{4ABC2FD2-6AFD-4A5F-B212-33BFD167208B}" dt="2024-03-26T16:19:01.603" v="8242" actId="14100"/>
          <ac:spMkLst>
            <pc:docMk/>
            <pc:sldMk cId="1038494756" sldId="482"/>
            <ac:spMk id="4" creationId="{A2D2708F-0B78-B28D-179F-6BE07C94245F}"/>
          </ac:spMkLst>
        </pc:spChg>
        <pc:spChg chg="add del mod">
          <ac:chgData name="Rathod, Tanish" userId="975b27e0-afba-473b-930a-8aec6db09902" providerId="ADAL" clId="{4ABC2FD2-6AFD-4A5F-B212-33BFD167208B}" dt="2024-03-26T16:18:23.263" v="8236" actId="478"/>
          <ac:spMkLst>
            <pc:docMk/>
            <pc:sldMk cId="1038494756" sldId="482"/>
            <ac:spMk id="11" creationId="{0764941D-5BA0-82D8-B035-27AD29E87CBC}"/>
          </ac:spMkLst>
        </pc:spChg>
        <pc:spChg chg="del">
          <ac:chgData name="Rathod, Tanish" userId="975b27e0-afba-473b-930a-8aec6db09902" providerId="ADAL" clId="{4ABC2FD2-6AFD-4A5F-B212-33BFD167208B}" dt="2024-03-24T00:24:10.513" v="5646" actId="478"/>
          <ac:spMkLst>
            <pc:docMk/>
            <pc:sldMk cId="1038494756" sldId="482"/>
            <ac:spMk id="11" creationId="{E7C857FF-41B0-BC4C-CD7B-5C1C95297E19}"/>
          </ac:spMkLst>
        </pc:spChg>
        <pc:spChg chg="add del mod">
          <ac:chgData name="Rathod, Tanish" userId="975b27e0-afba-473b-930a-8aec6db09902" providerId="ADAL" clId="{4ABC2FD2-6AFD-4A5F-B212-33BFD167208B}" dt="2024-03-26T16:18:26.508" v="8238" actId="478"/>
          <ac:spMkLst>
            <pc:docMk/>
            <pc:sldMk cId="1038494756" sldId="482"/>
            <ac:spMk id="13" creationId="{FFBE0285-334F-41E5-1E08-1B742462864D}"/>
          </ac:spMkLst>
        </pc:spChg>
        <pc:spChg chg="mod">
          <ac:chgData name="Rathod, Tanish" userId="975b27e0-afba-473b-930a-8aec6db09902" providerId="ADAL" clId="{4ABC2FD2-6AFD-4A5F-B212-33BFD167208B}" dt="2024-03-26T16:20:53.284" v="8256" actId="14100"/>
          <ac:spMkLst>
            <pc:docMk/>
            <pc:sldMk cId="1038494756" sldId="482"/>
            <ac:spMk id="15" creationId="{3A5434C6-45A4-2519-402E-2ACC12691337}"/>
          </ac:spMkLst>
        </pc:spChg>
        <pc:spChg chg="mod">
          <ac:chgData name="Rathod, Tanish" userId="975b27e0-afba-473b-930a-8aec6db09902" providerId="ADAL" clId="{4ABC2FD2-6AFD-4A5F-B212-33BFD167208B}" dt="2024-03-26T16:19:22.304" v="8247" actId="404"/>
          <ac:spMkLst>
            <pc:docMk/>
            <pc:sldMk cId="1038494756" sldId="482"/>
            <ac:spMk id="21" creationId="{E1C7545A-89E2-BCD5-CA72-B5B66D821A50}"/>
          </ac:spMkLst>
        </pc:spChg>
        <pc:spChg chg="del mod ord">
          <ac:chgData name="Rathod, Tanish" userId="975b27e0-afba-473b-930a-8aec6db09902" providerId="ADAL" clId="{4ABC2FD2-6AFD-4A5F-B212-33BFD167208B}" dt="2024-03-26T16:18:21.724" v="8235" actId="478"/>
          <ac:spMkLst>
            <pc:docMk/>
            <pc:sldMk cId="1038494756" sldId="482"/>
            <ac:spMk id="27" creationId="{F8276105-0DD6-2A1D-85DC-64AC5945C0F1}"/>
          </ac:spMkLst>
        </pc:spChg>
        <pc:spChg chg="mod ord">
          <ac:chgData name="Rathod, Tanish" userId="975b27e0-afba-473b-930a-8aec6db09902" providerId="ADAL" clId="{4ABC2FD2-6AFD-4A5F-B212-33BFD167208B}" dt="2024-03-26T16:18:16.800" v="8234" actId="700"/>
          <ac:spMkLst>
            <pc:docMk/>
            <pc:sldMk cId="1038494756" sldId="482"/>
            <ac:spMk id="28" creationId="{179ACD55-FE29-D681-EE6E-4DA768B1BEEF}"/>
          </ac:spMkLst>
        </pc:spChg>
        <pc:spChg chg="mod ord">
          <ac:chgData name="Rathod, Tanish" userId="975b27e0-afba-473b-930a-8aec6db09902" providerId="ADAL" clId="{4ABC2FD2-6AFD-4A5F-B212-33BFD167208B}" dt="2024-03-26T16:18:16.800" v="8234" actId="700"/>
          <ac:spMkLst>
            <pc:docMk/>
            <pc:sldMk cId="1038494756" sldId="482"/>
            <ac:spMk id="29" creationId="{42D696FF-E417-9FEB-D3BC-27FD5D4D2482}"/>
          </ac:spMkLst>
        </pc:spChg>
        <pc:spChg chg="del mod ord">
          <ac:chgData name="Rathod, Tanish" userId="975b27e0-afba-473b-930a-8aec6db09902" providerId="ADAL" clId="{4ABC2FD2-6AFD-4A5F-B212-33BFD167208B}" dt="2024-03-26T16:18:24.170" v="8237" actId="478"/>
          <ac:spMkLst>
            <pc:docMk/>
            <pc:sldMk cId="1038494756" sldId="482"/>
            <ac:spMk id="30" creationId="{DA0D9F7B-492D-FAAA-4C52-C51067CCB9FA}"/>
          </ac:spMkLst>
        </pc:spChg>
        <pc:spChg chg="mod">
          <ac:chgData name="Rathod, Tanish" userId="975b27e0-afba-473b-930a-8aec6db09902" providerId="ADAL" clId="{4ABC2FD2-6AFD-4A5F-B212-33BFD167208B}" dt="2024-03-26T16:19:18.998" v="8246" actId="403"/>
          <ac:spMkLst>
            <pc:docMk/>
            <pc:sldMk cId="1038494756" sldId="482"/>
            <ac:spMk id="31" creationId="{07F39DE6-46F9-38EB-EAD3-64D808871146}"/>
          </ac:spMkLst>
        </pc:spChg>
        <pc:spChg chg="mod">
          <ac:chgData name="Rathod, Tanish" userId="975b27e0-afba-473b-930a-8aec6db09902" providerId="ADAL" clId="{4ABC2FD2-6AFD-4A5F-B212-33BFD167208B}" dt="2024-03-26T16:19:24.740" v="8248" actId="404"/>
          <ac:spMkLst>
            <pc:docMk/>
            <pc:sldMk cId="1038494756" sldId="482"/>
            <ac:spMk id="35" creationId="{E4A57E8D-CC68-24E1-DD24-A3B687B88603}"/>
          </ac:spMkLst>
        </pc:spChg>
        <pc:spChg chg="mod ord">
          <ac:chgData name="Rathod, Tanish" userId="975b27e0-afba-473b-930a-8aec6db09902" providerId="ADAL" clId="{4ABC2FD2-6AFD-4A5F-B212-33BFD167208B}" dt="2024-03-26T16:18:16.800" v="8234" actId="700"/>
          <ac:spMkLst>
            <pc:docMk/>
            <pc:sldMk cId="1038494756" sldId="482"/>
            <ac:spMk id="63" creationId="{477A508E-7FC3-3595-92C0-2F28DDBC0443}"/>
          </ac:spMkLst>
        </pc:spChg>
        <pc:grpChg chg="mod">
          <ac:chgData name="Rathod, Tanish" userId="975b27e0-afba-473b-930a-8aec6db09902" providerId="ADAL" clId="{4ABC2FD2-6AFD-4A5F-B212-33BFD167208B}" dt="2024-03-26T16:19:11.907" v="8243" actId="1076"/>
          <ac:grpSpMkLst>
            <pc:docMk/>
            <pc:sldMk cId="1038494756" sldId="482"/>
            <ac:grpSpMk id="18" creationId="{764EDB77-94BA-3ABB-C35D-CBAE406903A8}"/>
          </ac:grpSpMkLst>
        </pc:grpChg>
        <pc:grpChg chg="mod">
          <ac:chgData name="Rathod, Tanish" userId="975b27e0-afba-473b-930a-8aec6db09902" providerId="ADAL" clId="{4ABC2FD2-6AFD-4A5F-B212-33BFD167208B}" dt="2024-03-26T16:21:26.986" v="8258" actId="1076"/>
          <ac:grpSpMkLst>
            <pc:docMk/>
            <pc:sldMk cId="1038494756" sldId="482"/>
            <ac:grpSpMk id="23" creationId="{7BCCE238-D5F9-22D1-119C-409BC015DE5A}"/>
          </ac:grpSpMkLst>
        </pc:grpChg>
        <pc:grpChg chg="mod">
          <ac:chgData name="Rathod, Tanish" userId="975b27e0-afba-473b-930a-8aec6db09902" providerId="ADAL" clId="{4ABC2FD2-6AFD-4A5F-B212-33BFD167208B}" dt="2024-03-26T16:21:23.861" v="8257" actId="1076"/>
          <ac:grpSpMkLst>
            <pc:docMk/>
            <pc:sldMk cId="1038494756" sldId="482"/>
            <ac:grpSpMk id="32" creationId="{1831C861-2B30-DB29-532E-26B1D1A56895}"/>
          </ac:grpSpMkLst>
        </pc:grpChg>
        <pc:picChg chg="add mod">
          <ac:chgData name="Rathod, Tanish" userId="975b27e0-afba-473b-930a-8aec6db09902" providerId="ADAL" clId="{4ABC2FD2-6AFD-4A5F-B212-33BFD167208B}" dt="2024-03-26T16:19:01.603" v="8242" actId="14100"/>
          <ac:picMkLst>
            <pc:docMk/>
            <pc:sldMk cId="1038494756" sldId="482"/>
            <ac:picMk id="2" creationId="{98452862-FC90-45BF-05ED-35A4556375A0}"/>
          </ac:picMkLst>
        </pc:picChg>
        <pc:picChg chg="add mod">
          <ac:chgData name="Rathod, Tanish" userId="975b27e0-afba-473b-930a-8aec6db09902" providerId="ADAL" clId="{4ABC2FD2-6AFD-4A5F-B212-33BFD167208B}" dt="2024-03-26T16:20:03.202" v="8249" actId="14100"/>
          <ac:picMkLst>
            <pc:docMk/>
            <pc:sldMk cId="1038494756" sldId="482"/>
            <ac:picMk id="5" creationId="{E9BBB9ED-222E-74B8-9C6F-5DD0FC0B5517}"/>
          </ac:picMkLst>
        </pc:picChg>
        <pc:picChg chg="mod ord">
          <ac:chgData name="Rathod, Tanish" userId="975b27e0-afba-473b-930a-8aec6db09902" providerId="ADAL" clId="{4ABC2FD2-6AFD-4A5F-B212-33BFD167208B}" dt="2024-03-26T16:18:48.634" v="8241" actId="14100"/>
          <ac:picMkLst>
            <pc:docMk/>
            <pc:sldMk cId="1038494756" sldId="482"/>
            <ac:picMk id="6" creationId="{A8F05988-F5C4-E1C2-D663-EA71B5BDF69D}"/>
          </ac:picMkLst>
        </pc:picChg>
        <pc:picChg chg="add mod">
          <ac:chgData name="Rathod, Tanish" userId="975b27e0-afba-473b-930a-8aec6db09902" providerId="ADAL" clId="{4ABC2FD2-6AFD-4A5F-B212-33BFD167208B}" dt="2024-03-26T16:20:37.419" v="8255" actId="1076"/>
          <ac:picMkLst>
            <pc:docMk/>
            <pc:sldMk cId="1038494756" sldId="482"/>
            <ac:picMk id="7" creationId="{C23771BD-150D-1B2E-F333-218D85902D89}"/>
          </ac:picMkLst>
        </pc:picChg>
        <pc:picChg chg="add mod">
          <ac:chgData name="Rathod, Tanish" userId="975b27e0-afba-473b-930a-8aec6db09902" providerId="ADAL" clId="{4ABC2FD2-6AFD-4A5F-B212-33BFD167208B}" dt="2024-03-26T16:20:21.387" v="8252" actId="1076"/>
          <ac:picMkLst>
            <pc:docMk/>
            <pc:sldMk cId="1038494756" sldId="482"/>
            <ac:picMk id="8" creationId="{2EA4267A-2E3B-E552-E756-DCD06B7C8EBD}"/>
          </ac:picMkLst>
        </pc:picChg>
        <pc:picChg chg="add mod">
          <ac:chgData name="Rathod, Tanish" userId="975b27e0-afba-473b-930a-8aec6db09902" providerId="ADAL" clId="{4ABC2FD2-6AFD-4A5F-B212-33BFD167208B}" dt="2024-03-26T16:20:31.412" v="8254" actId="1076"/>
          <ac:picMkLst>
            <pc:docMk/>
            <pc:sldMk cId="1038494756" sldId="482"/>
            <ac:picMk id="9" creationId="{B1A1FBC7-B157-0F0F-06FE-69928951B51F}"/>
          </ac:picMkLst>
        </pc:picChg>
        <pc:picChg chg="del">
          <ac:chgData name="Rathod, Tanish" userId="975b27e0-afba-473b-930a-8aec6db09902" providerId="ADAL" clId="{4ABC2FD2-6AFD-4A5F-B212-33BFD167208B}" dt="2024-03-24T00:24:13.748" v="5649" actId="478"/>
          <ac:picMkLst>
            <pc:docMk/>
            <pc:sldMk cId="1038494756" sldId="482"/>
            <ac:picMk id="12" creationId="{617530B1-89DF-AA4C-04A2-6DF81FD67412}"/>
          </ac:picMkLst>
        </pc:picChg>
        <pc:picChg chg="del">
          <ac:chgData name="Rathod, Tanish" userId="975b27e0-afba-473b-930a-8aec6db09902" providerId="ADAL" clId="{4ABC2FD2-6AFD-4A5F-B212-33BFD167208B}" dt="2024-03-24T00:24:15.223" v="5650" actId="478"/>
          <ac:picMkLst>
            <pc:docMk/>
            <pc:sldMk cId="1038494756" sldId="482"/>
            <ac:picMk id="13" creationId="{B7F36AC5-2C70-907E-ADFB-69AC712CF688}"/>
          </ac:picMkLst>
        </pc:picChg>
        <pc:picChg chg="del">
          <ac:chgData name="Rathod, Tanish" userId="975b27e0-afba-473b-930a-8aec6db09902" providerId="ADAL" clId="{4ABC2FD2-6AFD-4A5F-B212-33BFD167208B}" dt="2024-03-24T00:24:12.745" v="5648" actId="478"/>
          <ac:picMkLst>
            <pc:docMk/>
            <pc:sldMk cId="1038494756" sldId="482"/>
            <ac:picMk id="14" creationId="{484E5D1F-CE00-573E-CB57-2E7DB3951328}"/>
          </ac:picMkLst>
        </pc:picChg>
        <pc:picChg chg="mod">
          <ac:chgData name="Rathod, Tanish" userId="975b27e0-afba-473b-930a-8aec6db09902" providerId="ADAL" clId="{4ABC2FD2-6AFD-4A5F-B212-33BFD167208B}" dt="2024-03-24T00:32:45.240" v="6016"/>
          <ac:picMkLst>
            <pc:docMk/>
            <pc:sldMk cId="1038494756" sldId="482"/>
            <ac:picMk id="19" creationId="{8317579A-412D-2611-45B5-770AC1FCBCE1}"/>
          </ac:picMkLst>
        </pc:picChg>
        <pc:picChg chg="mod">
          <ac:chgData name="Rathod, Tanish" userId="975b27e0-afba-473b-930a-8aec6db09902" providerId="ADAL" clId="{4ABC2FD2-6AFD-4A5F-B212-33BFD167208B}" dt="2024-03-24T00:32:53.601" v="6017"/>
          <ac:picMkLst>
            <pc:docMk/>
            <pc:sldMk cId="1038494756" sldId="482"/>
            <ac:picMk id="25" creationId="{20B6E1CB-3C0A-97BF-1A45-84AA8CE67C9F}"/>
          </ac:picMkLst>
        </pc:picChg>
        <pc:picChg chg="mod">
          <ac:chgData name="Rathod, Tanish" userId="975b27e0-afba-473b-930a-8aec6db09902" providerId="ADAL" clId="{4ABC2FD2-6AFD-4A5F-B212-33BFD167208B}" dt="2024-03-24T00:32:37.700" v="6015"/>
          <ac:picMkLst>
            <pc:docMk/>
            <pc:sldMk cId="1038494756" sldId="482"/>
            <ac:picMk id="33" creationId="{9EFD053A-149F-0579-DE14-00D789AB84FA}"/>
          </ac:picMkLst>
        </pc:picChg>
        <pc:picChg chg="del">
          <ac:chgData name="Rathod, Tanish" userId="975b27e0-afba-473b-930a-8aec6db09902" providerId="ADAL" clId="{4ABC2FD2-6AFD-4A5F-B212-33BFD167208B}" dt="2024-03-24T00:24:11.195" v="5647" actId="478"/>
          <ac:picMkLst>
            <pc:docMk/>
            <pc:sldMk cId="1038494756" sldId="482"/>
            <ac:picMk id="37" creationId="{7B9F02FC-92FF-2028-C3D5-2627C4478EC3}"/>
          </ac:picMkLst>
        </pc:picChg>
        <pc:cxnChg chg="mod">
          <ac:chgData name="Rathod, Tanish" userId="975b27e0-afba-473b-930a-8aec6db09902" providerId="ADAL" clId="{4ABC2FD2-6AFD-4A5F-B212-33BFD167208B}" dt="2024-03-24T00:33:12.160" v="6019" actId="692"/>
          <ac:cxnSpMkLst>
            <pc:docMk/>
            <pc:sldMk cId="1038494756" sldId="482"/>
            <ac:cxnSpMk id="20" creationId="{5BF9AC21-F84E-1484-D545-C2EF2A4C3939}"/>
          </ac:cxnSpMkLst>
        </pc:cxnChg>
        <pc:cxnChg chg="mod">
          <ac:chgData name="Rathod, Tanish" userId="975b27e0-afba-473b-930a-8aec6db09902" providerId="ADAL" clId="{4ABC2FD2-6AFD-4A5F-B212-33BFD167208B}" dt="2024-03-24T00:33:02.072" v="6018" actId="692"/>
          <ac:cxnSpMkLst>
            <pc:docMk/>
            <pc:sldMk cId="1038494756" sldId="482"/>
            <ac:cxnSpMk id="26" creationId="{49BF89DD-CD09-88FF-E6D1-A7F2AEA041CC}"/>
          </ac:cxnSpMkLst>
        </pc:cxnChg>
        <pc:cxnChg chg="mod">
          <ac:chgData name="Rathod, Tanish" userId="975b27e0-afba-473b-930a-8aec6db09902" providerId="ADAL" clId="{4ABC2FD2-6AFD-4A5F-B212-33BFD167208B}" dt="2024-03-24T00:34:22.782" v="6020" actId="692"/>
          <ac:cxnSpMkLst>
            <pc:docMk/>
            <pc:sldMk cId="1038494756" sldId="482"/>
            <ac:cxnSpMk id="34" creationId="{F1FEADB7-8162-78F5-8C7F-D941AA6094CC}"/>
          </ac:cxnSpMkLst>
        </pc:cxnChg>
      </pc:sldChg>
      <pc:sldChg chg="add del">
        <pc:chgData name="Rathod, Tanish" userId="975b27e0-afba-473b-930a-8aec6db09902" providerId="ADAL" clId="{4ABC2FD2-6AFD-4A5F-B212-33BFD167208B}" dt="2024-03-24T00:02:21.047" v="5217" actId="47"/>
        <pc:sldMkLst>
          <pc:docMk/>
          <pc:sldMk cId="2852112562" sldId="482"/>
        </pc:sldMkLst>
      </pc:sldChg>
      <pc:sldChg chg="addSp modSp new mod modTransition modClrScheme chgLayout">
        <pc:chgData name="Rathod, Tanish" userId="975b27e0-afba-473b-930a-8aec6db09902" providerId="ADAL" clId="{4ABC2FD2-6AFD-4A5F-B212-33BFD167208B}" dt="2024-03-24T02:46:18.704" v="7734"/>
        <pc:sldMkLst>
          <pc:docMk/>
          <pc:sldMk cId="2863734358" sldId="483"/>
        </pc:sldMkLst>
        <pc:spChg chg="add mod">
          <ac:chgData name="Rathod, Tanish" userId="975b27e0-afba-473b-930a-8aec6db09902" providerId="ADAL" clId="{4ABC2FD2-6AFD-4A5F-B212-33BFD167208B}" dt="2024-03-24T00:37:45.620" v="6068" actId="207"/>
          <ac:spMkLst>
            <pc:docMk/>
            <pc:sldMk cId="2863734358" sldId="483"/>
            <ac:spMk id="2" creationId="{FC57F5FA-2126-C94E-3106-AF0831ECDE26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5" creationId="{613ACCD7-38D4-7EBB-74BE-280147A5BD35}"/>
          </ac:spMkLst>
        </pc:spChg>
        <pc:spChg chg="mod">
          <ac:chgData name="Rathod, Tanish" userId="975b27e0-afba-473b-930a-8aec6db09902" providerId="ADAL" clId="{4ABC2FD2-6AFD-4A5F-B212-33BFD167208B}" dt="2024-03-24T00:43:57.392" v="6142" actId="14100"/>
          <ac:spMkLst>
            <pc:docMk/>
            <pc:sldMk cId="2863734358" sldId="483"/>
            <ac:spMk id="6" creationId="{E8BE3F1D-7D64-A304-1664-D0BE87937F03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7" creationId="{A9E3F81E-43E5-3231-4D76-2B0A26519D25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9" creationId="{8EB2FA28-1433-C832-EB54-75F0E45B79BD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11" creationId="{4C098DD5-8903-2E55-9C8B-7E5834F25F0B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12" creationId="{4D210B7D-56E9-0E1C-859E-82B2ADDC2680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13" creationId="{F0586A35-EE32-FB02-F15B-C766198F51E3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15" creationId="{05F1FAA2-1EB2-C5CA-F96C-90EB331E3C31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17" creationId="{5845E869-6D44-A239-B931-AB7D18A584AE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19" creationId="{56FBE5CA-5733-0E24-00F3-F536DD6D27C4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21" creationId="{8BCE3D20-DE2D-E8D9-A13D-130BAF5E0924}"/>
          </ac:spMkLst>
        </pc:spChg>
        <pc:spChg chg="mod">
          <ac:chgData name="Rathod, Tanish" userId="975b27e0-afba-473b-930a-8aec6db09902" providerId="ADAL" clId="{4ABC2FD2-6AFD-4A5F-B212-33BFD167208B}" dt="2024-03-24T00:43:27.706" v="6139" actId="14100"/>
          <ac:spMkLst>
            <pc:docMk/>
            <pc:sldMk cId="2863734358" sldId="483"/>
            <ac:spMk id="22" creationId="{8FFF85ED-B47F-AB16-C613-92FA23EF78E6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23" creationId="{7C3FC43C-6AF5-501C-E58F-66ABD5594F9E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25" creationId="{59606257-6B8C-8C75-3163-7B517AF5C753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27" creationId="{CD328A79-57DF-C235-9393-2259214F974C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29" creationId="{7D01BE64-14A9-0DB7-AB08-4408082C9255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30" creationId="{E50882A6-170E-5FB1-202F-7FE400F06F0A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31" creationId="{E0F7783D-1689-E288-8DFE-829FBB6EF868}"/>
          </ac:spMkLst>
        </pc:spChg>
        <pc:spChg chg="mod">
          <ac:chgData name="Rathod, Tanish" userId="975b27e0-afba-473b-930a-8aec6db09902" providerId="ADAL" clId="{4ABC2FD2-6AFD-4A5F-B212-33BFD167208B}" dt="2024-03-24T00:43:50.035" v="6140" actId="14100"/>
          <ac:spMkLst>
            <pc:docMk/>
            <pc:sldMk cId="2863734358" sldId="483"/>
            <ac:spMk id="32" creationId="{D12E02CF-611E-5E49-2B4B-6784F8F6B40B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34" creationId="{C6A83488-71F8-4220-125D-8BF4647AED9E}"/>
          </ac:spMkLst>
        </pc:spChg>
        <pc:spChg chg="mod">
          <ac:chgData name="Rathod, Tanish" userId="975b27e0-afba-473b-930a-8aec6db09902" providerId="ADAL" clId="{4ABC2FD2-6AFD-4A5F-B212-33BFD167208B}" dt="2024-03-24T00:43:54.077" v="6141" actId="14100"/>
          <ac:spMkLst>
            <pc:docMk/>
            <pc:sldMk cId="2863734358" sldId="483"/>
            <ac:spMk id="35" creationId="{D91AB431-33A6-CB5F-60EA-E778E75EFA09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36" creationId="{0B5015D2-A61F-A2C8-D5BC-2302527CFF07}"/>
          </ac:spMkLst>
        </pc:spChg>
        <pc:spChg chg="mod">
          <ac:chgData name="Rathod, Tanish" userId="975b27e0-afba-473b-930a-8aec6db09902" providerId="ADAL" clId="{4ABC2FD2-6AFD-4A5F-B212-33BFD167208B}" dt="2024-03-24T00:44:07.261" v="6144" actId="14100"/>
          <ac:spMkLst>
            <pc:docMk/>
            <pc:sldMk cId="2863734358" sldId="483"/>
            <ac:spMk id="37" creationId="{50E5BE68-4C72-B046-D298-328774E88C84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38" creationId="{8DAF1833-7E0D-2AC7-20A0-F1C8B522CAE6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39" creationId="{E5FC7B52-3F39-E956-ED53-530BB346EC45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40" creationId="{BBFEFACE-D018-1B71-A9B9-92396C4BC183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41" creationId="{ABC59DCA-EB34-8A18-4FBA-6D212223BA8A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42" creationId="{56587C4A-B098-1499-6A9C-8361CA46A211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43" creationId="{A3A1845E-6D2C-A748-DA54-D8BD04A3D62A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44" creationId="{DC383205-8CE5-5620-1D06-0A8BFE4708D4}"/>
          </ac:spMkLst>
        </pc:spChg>
        <pc:spChg chg="mod">
          <ac:chgData name="Rathod, Tanish" userId="975b27e0-afba-473b-930a-8aec6db09902" providerId="ADAL" clId="{4ABC2FD2-6AFD-4A5F-B212-33BFD167208B}" dt="2024-03-24T00:44:03.479" v="6143" actId="14100"/>
          <ac:spMkLst>
            <pc:docMk/>
            <pc:sldMk cId="2863734358" sldId="483"/>
            <ac:spMk id="45" creationId="{50FEE6C4-B93A-771E-26C7-049A05D55596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46" creationId="{6CBE1C9B-262A-655E-9F54-24D3FCEA389F}"/>
          </ac:spMkLst>
        </pc:spChg>
        <pc:spChg chg="mod">
          <ac:chgData name="Rathod, Tanish" userId="975b27e0-afba-473b-930a-8aec6db09902" providerId="ADAL" clId="{4ABC2FD2-6AFD-4A5F-B212-33BFD167208B}" dt="2024-03-24T00:44:10.768" v="6145" actId="14100"/>
          <ac:spMkLst>
            <pc:docMk/>
            <pc:sldMk cId="2863734358" sldId="483"/>
            <ac:spMk id="47" creationId="{26B88484-BB92-6522-C17D-33F4CD072826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61" creationId="{EDA4C7B0-9A37-AE0A-9898-98A5C46483B6}"/>
          </ac:spMkLst>
        </pc:spChg>
        <pc:spChg chg="mod">
          <ac:chgData name="Rathod, Tanish" userId="975b27e0-afba-473b-930a-8aec6db09902" providerId="ADAL" clId="{4ABC2FD2-6AFD-4A5F-B212-33BFD167208B}" dt="2024-03-24T00:36:48.710" v="6032"/>
          <ac:spMkLst>
            <pc:docMk/>
            <pc:sldMk cId="2863734358" sldId="483"/>
            <ac:spMk id="62" creationId="{6D752E0E-47EE-95B3-8BD0-759FF3B946DF}"/>
          </ac:spMkLst>
        </pc:spChg>
        <pc:spChg chg="add mod">
          <ac:chgData name="Rathod, Tanish" userId="975b27e0-afba-473b-930a-8aec6db09902" providerId="ADAL" clId="{4ABC2FD2-6AFD-4A5F-B212-33BFD167208B}" dt="2024-03-24T00:42:57.278" v="6138" actId="207"/>
          <ac:spMkLst>
            <pc:docMk/>
            <pc:sldMk cId="2863734358" sldId="483"/>
            <ac:spMk id="63" creationId="{FDD28435-6E5C-F502-BA36-F409BE62F023}"/>
          </ac:spMkLst>
        </pc:spChg>
        <pc:grpChg chg="add mod">
          <ac:chgData name="Rathod, Tanish" userId="975b27e0-afba-473b-930a-8aec6db09902" providerId="ADAL" clId="{4ABC2FD2-6AFD-4A5F-B212-33BFD167208B}" dt="2024-03-24T00:38:39.615" v="6077" actId="14100"/>
          <ac:grpSpMkLst>
            <pc:docMk/>
            <pc:sldMk cId="2863734358" sldId="483"/>
            <ac:grpSpMk id="3" creationId="{4091F7A1-CA9E-B6E8-F3B1-5BFF750B7A08}"/>
          </ac:grpSpMkLst>
        </pc:grpChg>
        <pc:grpChg chg="mod">
          <ac:chgData name="Rathod, Tanish" userId="975b27e0-afba-473b-930a-8aec6db09902" providerId="ADAL" clId="{4ABC2FD2-6AFD-4A5F-B212-33BFD167208B}" dt="2024-03-24T00:36:48.710" v="6032"/>
          <ac:grpSpMkLst>
            <pc:docMk/>
            <pc:sldMk cId="2863734358" sldId="483"/>
            <ac:grpSpMk id="4" creationId="{7EEC0013-88F7-91DC-0B77-4585ACA49F95}"/>
          </ac:grpSpMkLst>
        </pc:grpChg>
        <pc:grpChg chg="mod">
          <ac:chgData name="Rathod, Tanish" userId="975b27e0-afba-473b-930a-8aec6db09902" providerId="ADAL" clId="{4ABC2FD2-6AFD-4A5F-B212-33BFD167208B}" dt="2024-03-24T00:36:48.710" v="6032"/>
          <ac:grpSpMkLst>
            <pc:docMk/>
            <pc:sldMk cId="2863734358" sldId="483"/>
            <ac:grpSpMk id="8" creationId="{4DA0FD19-316D-8D29-9DA3-FA01258A979F}"/>
          </ac:grpSpMkLst>
        </pc:grpChg>
        <pc:grpChg chg="mod">
          <ac:chgData name="Rathod, Tanish" userId="975b27e0-afba-473b-930a-8aec6db09902" providerId="ADAL" clId="{4ABC2FD2-6AFD-4A5F-B212-33BFD167208B}" dt="2024-03-24T00:36:48.710" v="6032"/>
          <ac:grpSpMkLst>
            <pc:docMk/>
            <pc:sldMk cId="2863734358" sldId="483"/>
            <ac:grpSpMk id="10" creationId="{8BE27D7C-F2B4-BAF3-421E-7657138D7AB9}"/>
          </ac:grpSpMkLst>
        </pc:grpChg>
        <pc:grpChg chg="mod">
          <ac:chgData name="Rathod, Tanish" userId="975b27e0-afba-473b-930a-8aec6db09902" providerId="ADAL" clId="{4ABC2FD2-6AFD-4A5F-B212-33BFD167208B}" dt="2024-03-24T00:36:48.710" v="6032"/>
          <ac:grpSpMkLst>
            <pc:docMk/>
            <pc:sldMk cId="2863734358" sldId="483"/>
            <ac:grpSpMk id="14" creationId="{BE681FF4-9978-6594-BFF0-AF0000CCBE16}"/>
          </ac:grpSpMkLst>
        </pc:grpChg>
        <pc:grpChg chg="mod">
          <ac:chgData name="Rathod, Tanish" userId="975b27e0-afba-473b-930a-8aec6db09902" providerId="ADAL" clId="{4ABC2FD2-6AFD-4A5F-B212-33BFD167208B}" dt="2024-03-24T00:36:48.710" v="6032"/>
          <ac:grpSpMkLst>
            <pc:docMk/>
            <pc:sldMk cId="2863734358" sldId="483"/>
            <ac:grpSpMk id="16" creationId="{855D04DA-743F-9DE4-54A8-CC200227C076}"/>
          </ac:grpSpMkLst>
        </pc:grpChg>
        <pc:grpChg chg="mod">
          <ac:chgData name="Rathod, Tanish" userId="975b27e0-afba-473b-930a-8aec6db09902" providerId="ADAL" clId="{4ABC2FD2-6AFD-4A5F-B212-33BFD167208B}" dt="2024-03-24T00:36:48.710" v="6032"/>
          <ac:grpSpMkLst>
            <pc:docMk/>
            <pc:sldMk cId="2863734358" sldId="483"/>
            <ac:grpSpMk id="18" creationId="{CBBA4E96-07BD-8AEA-1C9D-FF898EFF5545}"/>
          </ac:grpSpMkLst>
        </pc:grpChg>
        <pc:grpChg chg="mod">
          <ac:chgData name="Rathod, Tanish" userId="975b27e0-afba-473b-930a-8aec6db09902" providerId="ADAL" clId="{4ABC2FD2-6AFD-4A5F-B212-33BFD167208B}" dt="2024-03-24T00:36:48.710" v="6032"/>
          <ac:grpSpMkLst>
            <pc:docMk/>
            <pc:sldMk cId="2863734358" sldId="483"/>
            <ac:grpSpMk id="20" creationId="{58846797-9205-4931-54A8-EA1599402BD7}"/>
          </ac:grpSpMkLst>
        </pc:grpChg>
        <pc:grpChg chg="mod">
          <ac:chgData name="Rathod, Tanish" userId="975b27e0-afba-473b-930a-8aec6db09902" providerId="ADAL" clId="{4ABC2FD2-6AFD-4A5F-B212-33BFD167208B}" dt="2024-03-24T00:36:48.710" v="6032"/>
          <ac:grpSpMkLst>
            <pc:docMk/>
            <pc:sldMk cId="2863734358" sldId="483"/>
            <ac:grpSpMk id="24" creationId="{78F9C7F3-D9C0-B19E-15C3-9ACBA5B71518}"/>
          </ac:grpSpMkLst>
        </pc:grpChg>
        <pc:grpChg chg="mod">
          <ac:chgData name="Rathod, Tanish" userId="975b27e0-afba-473b-930a-8aec6db09902" providerId="ADAL" clId="{4ABC2FD2-6AFD-4A5F-B212-33BFD167208B}" dt="2024-03-24T00:36:48.710" v="6032"/>
          <ac:grpSpMkLst>
            <pc:docMk/>
            <pc:sldMk cId="2863734358" sldId="483"/>
            <ac:grpSpMk id="26" creationId="{885B0832-5AD9-072F-F501-15D6DDB8D848}"/>
          </ac:grpSpMkLst>
        </pc:grpChg>
        <pc:picChg chg="mod">
          <ac:chgData name="Rathod, Tanish" userId="975b27e0-afba-473b-930a-8aec6db09902" providerId="ADAL" clId="{4ABC2FD2-6AFD-4A5F-B212-33BFD167208B}" dt="2024-03-24T00:36:48.710" v="6032"/>
          <ac:picMkLst>
            <pc:docMk/>
            <pc:sldMk cId="2863734358" sldId="483"/>
            <ac:picMk id="28" creationId="{8CEA41B1-D009-9DA4-1778-11C97432A96C}"/>
          </ac:picMkLst>
        </pc:picChg>
        <pc:picChg chg="mod">
          <ac:chgData name="Rathod, Tanish" userId="975b27e0-afba-473b-930a-8aec6db09902" providerId="ADAL" clId="{4ABC2FD2-6AFD-4A5F-B212-33BFD167208B}" dt="2024-03-24T00:36:48.710" v="6032"/>
          <ac:picMkLst>
            <pc:docMk/>
            <pc:sldMk cId="2863734358" sldId="483"/>
            <ac:picMk id="33" creationId="{8EE1DD64-02C6-D141-FE32-5C57920AAD99}"/>
          </ac:picMkLst>
        </pc:picChg>
        <pc:picChg chg="mod">
          <ac:chgData name="Rathod, Tanish" userId="975b27e0-afba-473b-930a-8aec6db09902" providerId="ADAL" clId="{4ABC2FD2-6AFD-4A5F-B212-33BFD167208B}" dt="2024-03-24T00:36:48.710" v="6032"/>
          <ac:picMkLst>
            <pc:docMk/>
            <pc:sldMk cId="2863734358" sldId="483"/>
            <ac:picMk id="48" creationId="{73513E25-5C1B-8A67-4D54-ED7EA4EA0B32}"/>
          </ac:picMkLst>
        </pc:picChg>
        <pc:picChg chg="mod">
          <ac:chgData name="Rathod, Tanish" userId="975b27e0-afba-473b-930a-8aec6db09902" providerId="ADAL" clId="{4ABC2FD2-6AFD-4A5F-B212-33BFD167208B}" dt="2024-03-24T00:36:48.710" v="6032"/>
          <ac:picMkLst>
            <pc:docMk/>
            <pc:sldMk cId="2863734358" sldId="483"/>
            <ac:picMk id="49" creationId="{B8431EB9-B7BC-A609-9505-7CF284EC6C50}"/>
          </ac:picMkLst>
        </pc:picChg>
        <pc:picChg chg="mod">
          <ac:chgData name="Rathod, Tanish" userId="975b27e0-afba-473b-930a-8aec6db09902" providerId="ADAL" clId="{4ABC2FD2-6AFD-4A5F-B212-33BFD167208B}" dt="2024-03-24T00:36:48.710" v="6032"/>
          <ac:picMkLst>
            <pc:docMk/>
            <pc:sldMk cId="2863734358" sldId="483"/>
            <ac:picMk id="50" creationId="{C4390FD1-8FED-C51B-99F9-B5ED1763C5AE}"/>
          </ac:picMkLst>
        </pc:picChg>
        <pc:picChg chg="mod">
          <ac:chgData name="Rathod, Tanish" userId="975b27e0-afba-473b-930a-8aec6db09902" providerId="ADAL" clId="{4ABC2FD2-6AFD-4A5F-B212-33BFD167208B}" dt="2024-03-24T00:36:48.710" v="6032"/>
          <ac:picMkLst>
            <pc:docMk/>
            <pc:sldMk cId="2863734358" sldId="483"/>
            <ac:picMk id="51" creationId="{DD0B0B16-163F-E411-671D-9821AAF4395F}"/>
          </ac:picMkLst>
        </pc:picChg>
        <pc:picChg chg="mod">
          <ac:chgData name="Rathod, Tanish" userId="975b27e0-afba-473b-930a-8aec6db09902" providerId="ADAL" clId="{4ABC2FD2-6AFD-4A5F-B212-33BFD167208B}" dt="2024-03-24T00:36:48.710" v="6032"/>
          <ac:picMkLst>
            <pc:docMk/>
            <pc:sldMk cId="2863734358" sldId="483"/>
            <ac:picMk id="52" creationId="{1414E5FC-CE0F-8B2B-3F49-B5D383C5A503}"/>
          </ac:picMkLst>
        </pc:picChg>
        <pc:picChg chg="mod">
          <ac:chgData name="Rathod, Tanish" userId="975b27e0-afba-473b-930a-8aec6db09902" providerId="ADAL" clId="{4ABC2FD2-6AFD-4A5F-B212-33BFD167208B}" dt="2024-03-24T00:36:48.710" v="6032"/>
          <ac:picMkLst>
            <pc:docMk/>
            <pc:sldMk cId="2863734358" sldId="483"/>
            <ac:picMk id="53" creationId="{DF6C43BA-F6F8-DA8C-817D-F174BD0D082F}"/>
          </ac:picMkLst>
        </pc:picChg>
        <pc:picChg chg="mod">
          <ac:chgData name="Rathod, Tanish" userId="975b27e0-afba-473b-930a-8aec6db09902" providerId="ADAL" clId="{4ABC2FD2-6AFD-4A5F-B212-33BFD167208B}" dt="2024-03-24T00:36:48.710" v="6032"/>
          <ac:picMkLst>
            <pc:docMk/>
            <pc:sldMk cId="2863734358" sldId="483"/>
            <ac:picMk id="54" creationId="{3B2D40F3-BC2A-969F-0D34-486433D040D8}"/>
          </ac:picMkLst>
        </pc:picChg>
        <pc:picChg chg="mod">
          <ac:chgData name="Rathod, Tanish" userId="975b27e0-afba-473b-930a-8aec6db09902" providerId="ADAL" clId="{4ABC2FD2-6AFD-4A5F-B212-33BFD167208B}" dt="2024-03-24T00:36:48.710" v="6032"/>
          <ac:picMkLst>
            <pc:docMk/>
            <pc:sldMk cId="2863734358" sldId="483"/>
            <ac:picMk id="55" creationId="{27F4C0C4-BC0F-1633-3FB2-B1697FA8924D}"/>
          </ac:picMkLst>
        </pc:picChg>
        <pc:picChg chg="mod">
          <ac:chgData name="Rathod, Tanish" userId="975b27e0-afba-473b-930a-8aec6db09902" providerId="ADAL" clId="{4ABC2FD2-6AFD-4A5F-B212-33BFD167208B}" dt="2024-03-24T00:36:48.710" v="6032"/>
          <ac:picMkLst>
            <pc:docMk/>
            <pc:sldMk cId="2863734358" sldId="483"/>
            <ac:picMk id="56" creationId="{DF12BC9A-3536-3759-7ED5-6899D7041A8A}"/>
          </ac:picMkLst>
        </pc:picChg>
        <pc:picChg chg="mod">
          <ac:chgData name="Rathod, Tanish" userId="975b27e0-afba-473b-930a-8aec6db09902" providerId="ADAL" clId="{4ABC2FD2-6AFD-4A5F-B212-33BFD167208B}" dt="2024-03-24T00:36:48.710" v="6032"/>
          <ac:picMkLst>
            <pc:docMk/>
            <pc:sldMk cId="2863734358" sldId="483"/>
            <ac:picMk id="57" creationId="{C813D4E5-7437-5663-23DB-D9459EFA545D}"/>
          </ac:picMkLst>
        </pc:picChg>
        <pc:picChg chg="mod">
          <ac:chgData name="Rathod, Tanish" userId="975b27e0-afba-473b-930a-8aec6db09902" providerId="ADAL" clId="{4ABC2FD2-6AFD-4A5F-B212-33BFD167208B}" dt="2024-03-24T00:36:48.710" v="6032"/>
          <ac:picMkLst>
            <pc:docMk/>
            <pc:sldMk cId="2863734358" sldId="483"/>
            <ac:picMk id="58" creationId="{CE1C6A97-9ACC-0049-9EE3-08B1CA927F5F}"/>
          </ac:picMkLst>
        </pc:picChg>
        <pc:picChg chg="mod">
          <ac:chgData name="Rathod, Tanish" userId="975b27e0-afba-473b-930a-8aec6db09902" providerId="ADAL" clId="{4ABC2FD2-6AFD-4A5F-B212-33BFD167208B}" dt="2024-03-24T00:36:48.710" v="6032"/>
          <ac:picMkLst>
            <pc:docMk/>
            <pc:sldMk cId="2863734358" sldId="483"/>
            <ac:picMk id="59" creationId="{B3BF2869-5161-B3D8-2C28-E628CC6FC922}"/>
          </ac:picMkLst>
        </pc:picChg>
        <pc:picChg chg="mod">
          <ac:chgData name="Rathod, Tanish" userId="975b27e0-afba-473b-930a-8aec6db09902" providerId="ADAL" clId="{4ABC2FD2-6AFD-4A5F-B212-33BFD167208B}" dt="2024-03-24T00:36:48.710" v="6032"/>
          <ac:picMkLst>
            <pc:docMk/>
            <pc:sldMk cId="2863734358" sldId="483"/>
            <ac:picMk id="60" creationId="{F764CFC7-98D5-05D1-E01D-162BEF28F32F}"/>
          </ac:picMkLst>
        </pc:picChg>
      </pc:sldChg>
      <pc:sldChg chg="addSp delSp modSp new mod modTransition">
        <pc:chgData name="Rathod, Tanish" userId="975b27e0-afba-473b-930a-8aec6db09902" providerId="ADAL" clId="{4ABC2FD2-6AFD-4A5F-B212-33BFD167208B}" dt="2024-03-24T03:00:36.372" v="7809"/>
        <pc:sldMkLst>
          <pc:docMk/>
          <pc:sldMk cId="2671623324" sldId="484"/>
        </pc:sldMkLst>
        <pc:spChg chg="del">
          <ac:chgData name="Rathod, Tanish" userId="975b27e0-afba-473b-930a-8aec6db09902" providerId="ADAL" clId="{4ABC2FD2-6AFD-4A5F-B212-33BFD167208B}" dt="2024-03-24T02:03:30.369" v="7071" actId="478"/>
          <ac:spMkLst>
            <pc:docMk/>
            <pc:sldMk cId="2671623324" sldId="484"/>
            <ac:spMk id="5" creationId="{E9CDFE4B-45F2-6045-7BD5-77A22F410B01}"/>
          </ac:spMkLst>
        </pc:spChg>
        <pc:spChg chg="add del">
          <ac:chgData name="Rathod, Tanish" userId="975b27e0-afba-473b-930a-8aec6db09902" providerId="ADAL" clId="{4ABC2FD2-6AFD-4A5F-B212-33BFD167208B}" dt="2024-03-24T02:03:09.671" v="7068" actId="931"/>
          <ac:spMkLst>
            <pc:docMk/>
            <pc:sldMk cId="2671623324" sldId="484"/>
            <ac:spMk id="6" creationId="{5DEC87CF-3F66-9C4B-89A8-0C4C8C3B2201}"/>
          </ac:spMkLst>
        </pc:spChg>
        <pc:spChg chg="add mod">
          <ac:chgData name="Rathod, Tanish" userId="975b27e0-afba-473b-930a-8aec6db09902" providerId="ADAL" clId="{4ABC2FD2-6AFD-4A5F-B212-33BFD167208B}" dt="2024-03-24T02:04:07.502" v="7073" actId="1076"/>
          <ac:spMkLst>
            <pc:docMk/>
            <pc:sldMk cId="2671623324" sldId="484"/>
            <ac:spMk id="12" creationId="{FFACBD05-25A1-A097-2835-9ABA154B8E04}"/>
          </ac:spMkLst>
        </pc:spChg>
        <pc:spChg chg="add mod">
          <ac:chgData name="Rathod, Tanish" userId="975b27e0-afba-473b-930a-8aec6db09902" providerId="ADAL" clId="{4ABC2FD2-6AFD-4A5F-B212-33BFD167208B}" dt="2024-03-24T02:04:07.502" v="7073" actId="1076"/>
          <ac:spMkLst>
            <pc:docMk/>
            <pc:sldMk cId="2671623324" sldId="484"/>
            <ac:spMk id="13" creationId="{A64EFAA0-A6E7-C58C-234D-587715FE3969}"/>
          </ac:spMkLst>
        </pc:spChg>
        <pc:spChg chg="add mod">
          <ac:chgData name="Rathod, Tanish" userId="975b27e0-afba-473b-930a-8aec6db09902" providerId="ADAL" clId="{4ABC2FD2-6AFD-4A5F-B212-33BFD167208B}" dt="2024-03-24T02:04:33.727" v="7076" actId="1076"/>
          <ac:spMkLst>
            <pc:docMk/>
            <pc:sldMk cId="2671623324" sldId="484"/>
            <ac:spMk id="16" creationId="{475BBB8B-4FC2-FC21-7FD2-7AF84390EFA7}"/>
          </ac:spMkLst>
        </pc:spChg>
        <pc:picChg chg="add del mod">
          <ac:chgData name="Rathod, Tanish" userId="975b27e0-afba-473b-930a-8aec6db09902" providerId="ADAL" clId="{4ABC2FD2-6AFD-4A5F-B212-33BFD167208B}" dt="2024-03-24T02:02:48.452" v="7067"/>
          <ac:picMkLst>
            <pc:docMk/>
            <pc:sldMk cId="2671623324" sldId="484"/>
            <ac:picMk id="8" creationId="{8F8D2B2E-529B-C653-1D85-A4E7B58CD371}"/>
          </ac:picMkLst>
        </pc:picChg>
        <pc:picChg chg="add mod">
          <ac:chgData name="Rathod, Tanish" userId="975b27e0-afba-473b-930a-8aec6db09902" providerId="ADAL" clId="{4ABC2FD2-6AFD-4A5F-B212-33BFD167208B}" dt="2024-03-24T02:06:34.209" v="7496" actId="29295"/>
          <ac:picMkLst>
            <pc:docMk/>
            <pc:sldMk cId="2671623324" sldId="484"/>
            <ac:picMk id="10" creationId="{7912BF2C-5B21-AF0C-D24E-8C438969FD1D}"/>
          </ac:picMkLst>
        </pc:picChg>
        <pc:picChg chg="add mod">
          <ac:chgData name="Rathod, Tanish" userId="975b27e0-afba-473b-930a-8aec6db09902" providerId="ADAL" clId="{4ABC2FD2-6AFD-4A5F-B212-33BFD167208B}" dt="2024-03-24T02:04:07.502" v="7073" actId="1076"/>
          <ac:picMkLst>
            <pc:docMk/>
            <pc:sldMk cId="2671623324" sldId="484"/>
            <ac:picMk id="11" creationId="{11F4674E-665A-AC97-732C-3CD9B221708C}"/>
          </ac:picMkLst>
        </pc:picChg>
        <pc:picChg chg="add mod">
          <ac:chgData name="Rathod, Tanish" userId="975b27e0-afba-473b-930a-8aec6db09902" providerId="ADAL" clId="{4ABC2FD2-6AFD-4A5F-B212-33BFD167208B}" dt="2024-03-24T02:04:07.502" v="7073" actId="1076"/>
          <ac:picMkLst>
            <pc:docMk/>
            <pc:sldMk cId="2671623324" sldId="484"/>
            <ac:picMk id="14" creationId="{75BB9A70-134C-F02D-D133-573BED1C633C}"/>
          </ac:picMkLst>
        </pc:picChg>
        <pc:picChg chg="add mod">
          <ac:chgData name="Rathod, Tanish" userId="975b27e0-afba-473b-930a-8aec6db09902" providerId="ADAL" clId="{4ABC2FD2-6AFD-4A5F-B212-33BFD167208B}" dt="2024-03-24T02:04:33.727" v="7076" actId="1076"/>
          <ac:picMkLst>
            <pc:docMk/>
            <pc:sldMk cId="2671623324" sldId="484"/>
            <ac:picMk id="15" creationId="{086D10AC-9AE9-B299-B399-50C007486164}"/>
          </ac:picMkLst>
        </pc:picChg>
        <pc:picChg chg="add mod">
          <ac:chgData name="Rathod, Tanish" userId="975b27e0-afba-473b-930a-8aec6db09902" providerId="ADAL" clId="{4ABC2FD2-6AFD-4A5F-B212-33BFD167208B}" dt="2024-03-24T02:04:33.727" v="7076" actId="1076"/>
          <ac:picMkLst>
            <pc:docMk/>
            <pc:sldMk cId="2671623324" sldId="484"/>
            <ac:picMk id="17" creationId="{46066A62-36AB-DE2F-370B-1ED7D146A9E6}"/>
          </ac:picMkLst>
        </pc:picChg>
      </pc:sldChg>
      <pc:sldMasterChg chg="delSldLayout">
        <pc:chgData name="Rathod, Tanish" userId="975b27e0-afba-473b-930a-8aec6db09902" providerId="ADAL" clId="{4ABC2FD2-6AFD-4A5F-B212-33BFD167208B}" dt="2024-03-24T00:46:30.010" v="6169" actId="47"/>
        <pc:sldMasterMkLst>
          <pc:docMk/>
          <pc:sldMasterMk cId="1362938273" sldId="2147483929"/>
        </pc:sldMasterMkLst>
        <pc:sldLayoutChg chg="del">
          <pc:chgData name="Rathod, Tanish" userId="975b27e0-afba-473b-930a-8aec6db09902" providerId="ADAL" clId="{4ABC2FD2-6AFD-4A5F-B212-33BFD167208B}" dt="2024-03-24T00:45:57.796" v="6150" actId="47"/>
          <pc:sldLayoutMkLst>
            <pc:docMk/>
            <pc:sldMasterMk cId="1362938273" sldId="2147483929"/>
            <pc:sldLayoutMk cId="275668048" sldId="2147483936"/>
          </pc:sldLayoutMkLst>
        </pc:sldLayoutChg>
        <pc:sldLayoutChg chg="del">
          <pc:chgData name="Rathod, Tanish" userId="975b27e0-afba-473b-930a-8aec6db09902" providerId="ADAL" clId="{4ABC2FD2-6AFD-4A5F-B212-33BFD167208B}" dt="2024-03-24T00:46:30.010" v="6169" actId="47"/>
          <pc:sldLayoutMkLst>
            <pc:docMk/>
            <pc:sldMasterMk cId="1362938273" sldId="2147483929"/>
            <pc:sldLayoutMk cId="2594745440" sldId="2147483957"/>
          </pc:sldLayoutMkLst>
        </pc:sldLayoutChg>
        <pc:sldLayoutChg chg="del">
          <pc:chgData name="Rathod, Tanish" userId="975b27e0-afba-473b-930a-8aec6db09902" providerId="ADAL" clId="{4ABC2FD2-6AFD-4A5F-B212-33BFD167208B}" dt="2024-03-24T00:46:00.762" v="6151" actId="47"/>
          <pc:sldLayoutMkLst>
            <pc:docMk/>
            <pc:sldMasterMk cId="1362938273" sldId="2147483929"/>
            <pc:sldLayoutMk cId="2754823262" sldId="2147483976"/>
          </pc:sldLayoutMkLst>
        </pc:sldLayoutChg>
      </pc:sldMasterChg>
      <pc:sldMasterChg chg="delSldLayout">
        <pc:chgData name="Rathod, Tanish" userId="975b27e0-afba-473b-930a-8aec6db09902" providerId="ADAL" clId="{4ABC2FD2-6AFD-4A5F-B212-33BFD167208B}" dt="2024-03-24T00:46:09.931" v="6160" actId="47"/>
        <pc:sldMasterMkLst>
          <pc:docMk/>
          <pc:sldMasterMk cId="3596194920" sldId="2147483948"/>
        </pc:sldMasterMkLst>
        <pc:sldLayoutChg chg="del">
          <pc:chgData name="Rathod, Tanish" userId="975b27e0-afba-473b-930a-8aec6db09902" providerId="ADAL" clId="{4ABC2FD2-6AFD-4A5F-B212-33BFD167208B}" dt="2024-03-24T00:46:06.038" v="6156" actId="47"/>
          <pc:sldLayoutMkLst>
            <pc:docMk/>
            <pc:sldMasterMk cId="3596194920" sldId="2147483948"/>
            <pc:sldLayoutMk cId="199697634" sldId="2147483950"/>
          </pc:sldLayoutMkLst>
        </pc:sldLayoutChg>
        <pc:sldLayoutChg chg="del">
          <pc:chgData name="Rathod, Tanish" userId="975b27e0-afba-473b-930a-8aec6db09902" providerId="ADAL" clId="{4ABC2FD2-6AFD-4A5F-B212-33BFD167208B}" dt="2024-03-24T00:46:08.305" v="6158" actId="47"/>
          <pc:sldLayoutMkLst>
            <pc:docMk/>
            <pc:sldMasterMk cId="3596194920" sldId="2147483948"/>
            <pc:sldLayoutMk cId="3601014818" sldId="2147483979"/>
          </pc:sldLayoutMkLst>
        </pc:sldLayoutChg>
        <pc:sldLayoutChg chg="del">
          <pc:chgData name="Rathod, Tanish" userId="975b27e0-afba-473b-930a-8aec6db09902" providerId="ADAL" clId="{4ABC2FD2-6AFD-4A5F-B212-33BFD167208B}" dt="2024-03-24T00:46:09.060" v="6159" actId="47"/>
          <pc:sldLayoutMkLst>
            <pc:docMk/>
            <pc:sldMasterMk cId="3596194920" sldId="2147483948"/>
            <pc:sldLayoutMk cId="4053580947" sldId="2147483980"/>
          </pc:sldLayoutMkLst>
        </pc:sldLayoutChg>
        <pc:sldLayoutChg chg="del">
          <pc:chgData name="Rathod, Tanish" userId="975b27e0-afba-473b-930a-8aec6db09902" providerId="ADAL" clId="{4ABC2FD2-6AFD-4A5F-B212-33BFD167208B}" dt="2024-03-24T00:46:09.931" v="6160" actId="47"/>
          <pc:sldLayoutMkLst>
            <pc:docMk/>
            <pc:sldMasterMk cId="3596194920" sldId="2147483948"/>
            <pc:sldLayoutMk cId="2269723934" sldId="2147483981"/>
          </pc:sldLayoutMkLst>
        </pc:sldLayoutChg>
      </pc:sldMasterChg>
    </pc:docChg>
  </pc:docChgLst>
  <pc:docChgLst>
    <pc:chgData name="Laetitia COLLOT" userId="b1cf35bd-8e19-44c0-a0c7-678c6221bc53" providerId="ADAL" clId="{D2B78A3B-816D-624A-82EF-A7B270971180}"/>
    <pc:docChg chg="modSld">
      <pc:chgData name="Laetitia COLLOT" userId="b1cf35bd-8e19-44c0-a0c7-678c6221bc53" providerId="ADAL" clId="{D2B78A3B-816D-624A-82EF-A7B270971180}" dt="2023-11-24T09:47:27.082" v="1" actId="167"/>
      <pc:docMkLst>
        <pc:docMk/>
      </pc:docMkLst>
      <pc:sldChg chg="modSp">
        <pc:chgData name="Laetitia COLLOT" userId="b1cf35bd-8e19-44c0-a0c7-678c6221bc53" providerId="ADAL" clId="{D2B78A3B-816D-624A-82EF-A7B270971180}" dt="2023-11-24T09:47:18.275" v="0" actId="167"/>
        <pc:sldMkLst>
          <pc:docMk/>
          <pc:sldMk cId="2771100016" sldId="441"/>
        </pc:sldMkLst>
        <pc:graphicFrameChg chg="mod">
          <ac:chgData name="Laetitia COLLOT" userId="b1cf35bd-8e19-44c0-a0c7-678c6221bc53" providerId="ADAL" clId="{D2B78A3B-816D-624A-82EF-A7B270971180}" dt="2023-11-24T09:47:18.275" v="0" actId="167"/>
          <ac:graphicFrameMkLst>
            <pc:docMk/>
            <pc:sldMk cId="2771100016" sldId="441"/>
            <ac:graphicFrameMk id="11" creationId="{97F410E6-E1A7-28EA-D744-4D2751A58106}"/>
          </ac:graphicFrameMkLst>
        </pc:graphicFrameChg>
      </pc:sldChg>
      <pc:sldChg chg="modSp">
        <pc:chgData name="Laetitia COLLOT" userId="b1cf35bd-8e19-44c0-a0c7-678c6221bc53" providerId="ADAL" clId="{D2B78A3B-816D-624A-82EF-A7B270971180}" dt="2023-11-24T09:47:27.082" v="1" actId="167"/>
        <pc:sldMkLst>
          <pc:docMk/>
          <pc:sldMk cId="1523702703" sldId="442"/>
        </pc:sldMkLst>
        <pc:graphicFrameChg chg="mod">
          <ac:chgData name="Laetitia COLLOT" userId="b1cf35bd-8e19-44c0-a0c7-678c6221bc53" providerId="ADAL" clId="{D2B78A3B-816D-624A-82EF-A7B270971180}" dt="2023-11-24T09:47:27.082" v="1" actId="167"/>
          <ac:graphicFrameMkLst>
            <pc:docMk/>
            <pc:sldMk cId="1523702703" sldId="442"/>
            <ac:graphicFrameMk id="12" creationId="{F77215AB-1174-76E0-B744-D9441CDEDA96}"/>
          </ac:graphicFrameMkLst>
        </pc:graphicFrameChg>
      </pc:sldChg>
    </pc:docChg>
  </pc:docChgLst>
  <pc:docChgLst>
    <pc:chgData name="Laetitia COLLOT" userId="b1cf35bd-8e19-44c0-a0c7-678c6221bc53" providerId="ADAL" clId="{3FC1318D-2DCD-274C-8947-B83B37A0EE40}"/>
    <pc:docChg chg="addSld delSld modSld sldOrd">
      <pc:chgData name="Laetitia COLLOT" userId="b1cf35bd-8e19-44c0-a0c7-678c6221bc53" providerId="ADAL" clId="{3FC1318D-2DCD-274C-8947-B83B37A0EE40}" dt="2024-02-21T08:17:01.166" v="11" actId="20578"/>
      <pc:docMkLst>
        <pc:docMk/>
      </pc:docMkLst>
      <pc:sldChg chg="del">
        <pc:chgData name="Laetitia COLLOT" userId="b1cf35bd-8e19-44c0-a0c7-678c6221bc53" providerId="ADAL" clId="{3FC1318D-2DCD-274C-8947-B83B37A0EE40}" dt="2024-02-21T08:14:18.489" v="1" actId="2696"/>
        <pc:sldMkLst>
          <pc:docMk/>
          <pc:sldMk cId="637213241" sldId="258"/>
        </pc:sldMkLst>
      </pc:sldChg>
      <pc:sldChg chg="add del">
        <pc:chgData name="Laetitia COLLOT" userId="b1cf35bd-8e19-44c0-a0c7-678c6221bc53" providerId="ADAL" clId="{3FC1318D-2DCD-274C-8947-B83B37A0EE40}" dt="2024-02-21T08:16:34.694" v="7"/>
        <pc:sldMkLst>
          <pc:docMk/>
          <pc:sldMk cId="1717178432" sldId="306"/>
        </pc:sldMkLst>
      </pc:sldChg>
      <pc:sldChg chg="add del">
        <pc:chgData name="Laetitia COLLOT" userId="b1cf35bd-8e19-44c0-a0c7-678c6221bc53" providerId="ADAL" clId="{3FC1318D-2DCD-274C-8947-B83B37A0EE40}" dt="2024-02-21T08:16:34.694" v="7"/>
        <pc:sldMkLst>
          <pc:docMk/>
          <pc:sldMk cId="1296479129" sldId="307"/>
        </pc:sldMkLst>
      </pc:sldChg>
      <pc:sldChg chg="ord">
        <pc:chgData name="Laetitia COLLOT" userId="b1cf35bd-8e19-44c0-a0c7-678c6221bc53" providerId="ADAL" clId="{3FC1318D-2DCD-274C-8947-B83B37A0EE40}" dt="2024-02-21T08:17:01.166" v="11" actId="20578"/>
        <pc:sldMkLst>
          <pc:docMk/>
          <pc:sldMk cId="2188533829" sldId="329"/>
        </pc:sldMkLst>
      </pc:sldChg>
      <pc:sldChg chg="add del">
        <pc:chgData name="Laetitia COLLOT" userId="b1cf35bd-8e19-44c0-a0c7-678c6221bc53" providerId="ADAL" clId="{3FC1318D-2DCD-274C-8947-B83B37A0EE40}" dt="2024-02-21T08:14:55.604" v="3"/>
        <pc:sldMkLst>
          <pc:docMk/>
          <pc:sldMk cId="1513675785" sldId="358"/>
        </pc:sldMkLst>
      </pc:sldChg>
      <pc:sldChg chg="add del">
        <pc:chgData name="Laetitia COLLOT" userId="b1cf35bd-8e19-44c0-a0c7-678c6221bc53" providerId="ADAL" clId="{3FC1318D-2DCD-274C-8947-B83B37A0EE40}" dt="2024-02-21T08:14:55.604" v="3"/>
        <pc:sldMkLst>
          <pc:docMk/>
          <pc:sldMk cId="3733486434" sldId="359"/>
        </pc:sldMkLst>
      </pc:sldChg>
      <pc:sldChg chg="del">
        <pc:chgData name="Laetitia COLLOT" userId="b1cf35bd-8e19-44c0-a0c7-678c6221bc53" providerId="ADAL" clId="{3FC1318D-2DCD-274C-8947-B83B37A0EE40}" dt="2024-02-21T08:15:33.351" v="5" actId="2696"/>
        <pc:sldMkLst>
          <pc:docMk/>
          <pc:sldMk cId="673094309" sldId="394"/>
        </pc:sldMkLst>
      </pc:sldChg>
      <pc:sldChg chg="add del">
        <pc:chgData name="Laetitia COLLOT" userId="b1cf35bd-8e19-44c0-a0c7-678c6221bc53" providerId="ADAL" clId="{3FC1318D-2DCD-274C-8947-B83B37A0EE40}" dt="2024-02-21T08:16:34.694" v="7"/>
        <pc:sldMkLst>
          <pc:docMk/>
          <pc:sldMk cId="2537529347" sldId="405"/>
        </pc:sldMkLst>
      </pc:sldChg>
      <pc:sldChg chg="add del">
        <pc:chgData name="Laetitia COLLOT" userId="b1cf35bd-8e19-44c0-a0c7-678c6221bc53" providerId="ADAL" clId="{3FC1318D-2DCD-274C-8947-B83B37A0EE40}" dt="2024-02-21T08:16:34.694" v="7"/>
        <pc:sldMkLst>
          <pc:docMk/>
          <pc:sldMk cId="2109443984" sldId="409"/>
        </pc:sldMkLst>
      </pc:sldChg>
      <pc:sldChg chg="add del">
        <pc:chgData name="Laetitia COLLOT" userId="b1cf35bd-8e19-44c0-a0c7-678c6221bc53" providerId="ADAL" clId="{3FC1318D-2DCD-274C-8947-B83B37A0EE40}" dt="2024-02-21T08:14:55.604" v="3"/>
        <pc:sldMkLst>
          <pc:docMk/>
          <pc:sldMk cId="4030885300" sldId="431"/>
        </pc:sldMkLst>
      </pc:sldChg>
      <pc:sldChg chg="del">
        <pc:chgData name="Laetitia COLLOT" userId="b1cf35bd-8e19-44c0-a0c7-678c6221bc53" providerId="ADAL" clId="{3FC1318D-2DCD-274C-8947-B83B37A0EE40}" dt="2024-02-21T08:15:33.351" v="5" actId="2696"/>
        <pc:sldMkLst>
          <pc:docMk/>
          <pc:sldMk cId="2181849785" sldId="434"/>
        </pc:sldMkLst>
      </pc:sldChg>
      <pc:sldChg chg="add del">
        <pc:chgData name="Laetitia COLLOT" userId="b1cf35bd-8e19-44c0-a0c7-678c6221bc53" providerId="ADAL" clId="{3FC1318D-2DCD-274C-8947-B83B37A0EE40}" dt="2024-02-21T08:16:34.694" v="7"/>
        <pc:sldMkLst>
          <pc:docMk/>
          <pc:sldMk cId="1888340031" sldId="437"/>
        </pc:sldMkLst>
      </pc:sldChg>
      <pc:sldChg chg="del">
        <pc:chgData name="Laetitia COLLOT" userId="b1cf35bd-8e19-44c0-a0c7-678c6221bc53" providerId="ADAL" clId="{3FC1318D-2DCD-274C-8947-B83B37A0EE40}" dt="2024-02-21T08:14:18.489" v="1" actId="2696"/>
        <pc:sldMkLst>
          <pc:docMk/>
          <pc:sldMk cId="3981801074" sldId="455"/>
        </pc:sldMkLst>
      </pc:sldChg>
      <pc:sldChg chg="add">
        <pc:chgData name="Laetitia COLLOT" userId="b1cf35bd-8e19-44c0-a0c7-678c6221bc53" providerId="ADAL" clId="{3FC1318D-2DCD-274C-8947-B83B37A0EE40}" dt="2024-02-21T08:14:55.604" v="3"/>
        <pc:sldMkLst>
          <pc:docMk/>
          <pc:sldMk cId="1781452124" sldId="459"/>
        </pc:sldMkLst>
      </pc:sldChg>
      <pc:sldChg chg="add">
        <pc:chgData name="Laetitia COLLOT" userId="b1cf35bd-8e19-44c0-a0c7-678c6221bc53" providerId="ADAL" clId="{3FC1318D-2DCD-274C-8947-B83B37A0EE40}" dt="2024-02-21T08:14:10.862" v="0"/>
        <pc:sldMkLst>
          <pc:docMk/>
          <pc:sldMk cId="3417981228" sldId="463"/>
        </pc:sldMkLst>
      </pc:sldChg>
      <pc:sldChg chg="add">
        <pc:chgData name="Laetitia COLLOT" userId="b1cf35bd-8e19-44c0-a0c7-678c6221bc53" providerId="ADAL" clId="{3FC1318D-2DCD-274C-8947-B83B37A0EE40}" dt="2024-02-21T08:14:10.862" v="0"/>
        <pc:sldMkLst>
          <pc:docMk/>
          <pc:sldMk cId="1677908588" sldId="464"/>
        </pc:sldMkLst>
      </pc:sldChg>
      <pc:sldChg chg="add">
        <pc:chgData name="Laetitia COLLOT" userId="b1cf35bd-8e19-44c0-a0c7-678c6221bc53" providerId="ADAL" clId="{3FC1318D-2DCD-274C-8947-B83B37A0EE40}" dt="2024-02-21T08:14:55.604" v="3"/>
        <pc:sldMkLst>
          <pc:docMk/>
          <pc:sldMk cId="3585628365" sldId="465"/>
        </pc:sldMkLst>
      </pc:sldChg>
      <pc:sldChg chg="add">
        <pc:chgData name="Laetitia COLLOT" userId="b1cf35bd-8e19-44c0-a0c7-678c6221bc53" providerId="ADAL" clId="{3FC1318D-2DCD-274C-8947-B83B37A0EE40}" dt="2024-02-21T08:14:55.604" v="3"/>
        <pc:sldMkLst>
          <pc:docMk/>
          <pc:sldMk cId="3434408629" sldId="466"/>
        </pc:sldMkLst>
      </pc:sldChg>
      <pc:sldChg chg="add">
        <pc:chgData name="Laetitia COLLOT" userId="b1cf35bd-8e19-44c0-a0c7-678c6221bc53" providerId="ADAL" clId="{3FC1318D-2DCD-274C-8947-B83B37A0EE40}" dt="2024-02-21T08:14:55.604" v="3"/>
        <pc:sldMkLst>
          <pc:docMk/>
          <pc:sldMk cId="1948353159" sldId="467"/>
        </pc:sldMkLst>
      </pc:sldChg>
      <pc:sldChg chg="add">
        <pc:chgData name="Laetitia COLLOT" userId="b1cf35bd-8e19-44c0-a0c7-678c6221bc53" providerId="ADAL" clId="{3FC1318D-2DCD-274C-8947-B83B37A0EE40}" dt="2024-02-21T08:14:55.604" v="3"/>
        <pc:sldMkLst>
          <pc:docMk/>
          <pc:sldMk cId="2665634247" sldId="468"/>
        </pc:sldMkLst>
      </pc:sldChg>
      <pc:sldChg chg="add">
        <pc:chgData name="Laetitia COLLOT" userId="b1cf35bd-8e19-44c0-a0c7-678c6221bc53" providerId="ADAL" clId="{3FC1318D-2DCD-274C-8947-B83B37A0EE40}" dt="2024-02-21T08:14:55.604" v="3"/>
        <pc:sldMkLst>
          <pc:docMk/>
          <pc:sldMk cId="3523387902" sldId="469"/>
        </pc:sldMkLst>
      </pc:sldChg>
      <pc:sldChg chg="add">
        <pc:chgData name="Laetitia COLLOT" userId="b1cf35bd-8e19-44c0-a0c7-678c6221bc53" providerId="ADAL" clId="{3FC1318D-2DCD-274C-8947-B83B37A0EE40}" dt="2024-02-21T08:14:55.604" v="3"/>
        <pc:sldMkLst>
          <pc:docMk/>
          <pc:sldMk cId="1529725612" sldId="470"/>
        </pc:sldMkLst>
      </pc:sldChg>
      <pc:sldChg chg="add">
        <pc:chgData name="Laetitia COLLOT" userId="b1cf35bd-8e19-44c0-a0c7-678c6221bc53" providerId="ADAL" clId="{3FC1318D-2DCD-274C-8947-B83B37A0EE40}" dt="2024-02-21T08:15:27.422" v="4"/>
        <pc:sldMkLst>
          <pc:docMk/>
          <pc:sldMk cId="3867305541" sldId="471"/>
        </pc:sldMkLst>
      </pc:sldChg>
      <pc:sldChg chg="add">
        <pc:chgData name="Laetitia COLLOT" userId="b1cf35bd-8e19-44c0-a0c7-678c6221bc53" providerId="ADAL" clId="{3FC1318D-2DCD-274C-8947-B83B37A0EE40}" dt="2024-02-21T08:15:27.422" v="4"/>
        <pc:sldMkLst>
          <pc:docMk/>
          <pc:sldMk cId="60191954" sldId="472"/>
        </pc:sldMkLst>
      </pc:sldChg>
      <pc:sldChg chg="add">
        <pc:chgData name="Laetitia COLLOT" userId="b1cf35bd-8e19-44c0-a0c7-678c6221bc53" providerId="ADAL" clId="{3FC1318D-2DCD-274C-8947-B83B37A0EE40}" dt="2024-02-21T08:16:57.114" v="10"/>
        <pc:sldMkLst>
          <pc:docMk/>
          <pc:sldMk cId="2054500638" sldId="473"/>
        </pc:sldMkLst>
      </pc:sldChg>
      <pc:sldChg chg="add del setBg">
        <pc:chgData name="Laetitia COLLOT" userId="b1cf35bd-8e19-44c0-a0c7-678c6221bc53" providerId="ADAL" clId="{3FC1318D-2DCD-274C-8947-B83B37A0EE40}" dt="2024-02-21T08:16:57.051" v="9"/>
        <pc:sldMkLst>
          <pc:docMk/>
          <pc:sldMk cId="2996853160" sldId="473"/>
        </pc:sldMkLst>
      </pc:sldChg>
      <pc:sldMasterChg chg="delSldLayout">
        <pc:chgData name="Laetitia COLLOT" userId="b1cf35bd-8e19-44c0-a0c7-678c6221bc53" providerId="ADAL" clId="{3FC1318D-2DCD-274C-8947-B83B37A0EE40}" dt="2024-02-21T08:16:27.279" v="6" actId="2696"/>
        <pc:sldMasterMkLst>
          <pc:docMk/>
          <pc:sldMasterMk cId="1735090292" sldId="2147483837"/>
        </pc:sldMasterMkLst>
        <pc:sldLayoutChg chg="del">
          <pc:chgData name="Laetitia COLLOT" userId="b1cf35bd-8e19-44c0-a0c7-678c6221bc53" providerId="ADAL" clId="{3FC1318D-2DCD-274C-8947-B83B37A0EE40}" dt="2024-02-21T08:16:27.279" v="6" actId="2696"/>
          <pc:sldLayoutMkLst>
            <pc:docMk/>
            <pc:sldMasterMk cId="1735090292" sldId="2147483837"/>
            <pc:sldLayoutMk cId="1906359955" sldId="2147483843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A422A83-A715-7D51-3204-F74CC0FCAA3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D9368-086E-4EB1-BB24-59AFE0D331B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BF99D6-FD6F-412F-B6EA-A4F5F5A6D95F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EE261E-3B4A-70C3-9C7B-FEE83F30B95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648B61-96E1-BDE2-E978-0AD22DD92EA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2219-B7BA-4A21-94A8-701E0DE785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7193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endParaRPr lang="en-GB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044EBD55-F106-4B58-B144-3FF1A091AED1}" type="datetimeFigureOut">
              <a:rPr lang="en-GB" smtClean="0"/>
              <a:pPr/>
              <a:t>26/03/2024</a:t>
            </a:fld>
            <a:endParaRPr lang="en-GB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dirty="0"/>
              <a:t>Modifier les styles du </a:t>
            </a:r>
            <a:r>
              <a:rPr lang="en-GB" dirty="0" err="1"/>
              <a:t>texte</a:t>
            </a:r>
            <a:r>
              <a:rPr lang="en-GB" dirty="0"/>
              <a:t> du masque</a:t>
            </a:r>
          </a:p>
          <a:p>
            <a:pPr lvl="1"/>
            <a:r>
              <a:rPr lang="en-GB" dirty="0" err="1"/>
              <a:t>Deuxième</a:t>
            </a:r>
            <a:r>
              <a:rPr lang="en-GB" dirty="0"/>
              <a:t> </a:t>
            </a:r>
            <a:r>
              <a:rPr lang="en-GB" dirty="0" err="1"/>
              <a:t>niveau</a:t>
            </a:r>
            <a:endParaRPr lang="en-GB" dirty="0"/>
          </a:p>
          <a:p>
            <a:pPr lvl="2"/>
            <a:r>
              <a:rPr lang="en-GB" dirty="0" err="1"/>
              <a:t>Troisième</a:t>
            </a:r>
            <a:r>
              <a:rPr lang="en-GB" dirty="0"/>
              <a:t> </a:t>
            </a:r>
            <a:r>
              <a:rPr lang="en-GB" dirty="0" err="1"/>
              <a:t>niveau</a:t>
            </a:r>
            <a:endParaRPr lang="en-GB" dirty="0"/>
          </a:p>
          <a:p>
            <a:pPr lvl="3"/>
            <a:r>
              <a:rPr lang="en-GB" dirty="0" err="1"/>
              <a:t>Quatrième</a:t>
            </a:r>
            <a:r>
              <a:rPr lang="en-GB" dirty="0"/>
              <a:t> </a:t>
            </a:r>
            <a:r>
              <a:rPr lang="en-GB" dirty="0" err="1"/>
              <a:t>niveau</a:t>
            </a:r>
            <a:endParaRPr lang="en-GB" dirty="0"/>
          </a:p>
          <a:p>
            <a:pPr lvl="4"/>
            <a:r>
              <a:rPr lang="en-GB" dirty="0" err="1"/>
              <a:t>Cinquième</a:t>
            </a:r>
            <a:r>
              <a:rPr lang="en-GB" dirty="0"/>
              <a:t> </a:t>
            </a:r>
            <a:r>
              <a:rPr lang="en-GB" dirty="0" err="1"/>
              <a:t>niveau</a:t>
            </a:r>
            <a:endParaRPr lang="en-GB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endParaRPr lang="en-GB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82BE26D4-ABF5-4346-A74D-1B8BD100F20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3309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BE26D4-ABF5-4346-A74D-1B8BD100F20D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5631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BE26D4-ABF5-4346-A74D-1B8BD100F20D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30260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BE26D4-ABF5-4346-A74D-1B8BD100F20D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36763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BE26D4-ABF5-4346-A74D-1B8BD100F20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6340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BE26D4-ABF5-4346-A74D-1B8BD100F20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077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BE26D4-ABF5-4346-A74D-1B8BD100F20D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41705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BE26D4-ABF5-4346-A74D-1B8BD100F20D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60433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BE26D4-ABF5-4346-A74D-1B8BD100F20D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09422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BE26D4-ABF5-4346-A74D-1B8BD100F20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41519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BE26D4-ABF5-4346-A74D-1B8BD100F20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32643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BE26D4-ABF5-4346-A74D-1B8BD100F20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9223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BE26D4-ABF5-4346-A74D-1B8BD100F20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68262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BE26D4-ABF5-4346-A74D-1B8BD100F20D}" type="slidenum">
              <a:rPr lang="en-GB" smtClean="0"/>
              <a:pPr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26330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BE26D4-ABF5-4346-A74D-1B8BD100F20D}" type="slidenum">
              <a:rPr lang="en-GB" smtClean="0"/>
              <a:pPr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5463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image" Target="../media/image3.sv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7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8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0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12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7" Type="http://schemas.openxmlformats.org/officeDocument/2006/relationships/image" Target="../media/image3.sv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13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1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7" Type="http://schemas.openxmlformats.org/officeDocument/2006/relationships/image" Target="../media/image3.sv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14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1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7" Type="http://schemas.openxmlformats.org/officeDocument/2006/relationships/image" Target="../media/image3.sv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15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1.emf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7" Type="http://schemas.openxmlformats.org/officeDocument/2006/relationships/image" Target="../media/image3.sv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16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1.e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7" Type="http://schemas.openxmlformats.org/officeDocument/2006/relationships/image" Target="../media/image3.sv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17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1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7" Type="http://schemas.openxmlformats.org/officeDocument/2006/relationships/image" Target="../media/image3.sv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18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image" Target="../media/image1.emf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7" Type="http://schemas.openxmlformats.org/officeDocument/2006/relationships/image" Target="../media/image3.sv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19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image" Target="../media/image1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7" Type="http://schemas.openxmlformats.org/officeDocument/2006/relationships/image" Target="../media/image3.sv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20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7" Type="http://schemas.openxmlformats.org/officeDocument/2006/relationships/image" Target="../media/image3.sv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21.xml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23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24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25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26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27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28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29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.emf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30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32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33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34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.emf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35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36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38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39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40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41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Master" Target="../slideMasters/slideMaster8.xml"/><Relationship Id="rId1" Type="http://schemas.openxmlformats.org/officeDocument/2006/relationships/tags" Target="../tags/tag43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Master" Target="../slideMasters/slideMaster8.xml"/><Relationship Id="rId1" Type="http://schemas.openxmlformats.org/officeDocument/2006/relationships/tags" Target="../tags/tag44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.emf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Master" Target="../slideMasters/slideMaster8.xml"/><Relationship Id="rId1" Type="http://schemas.openxmlformats.org/officeDocument/2006/relationships/tags" Target="../tags/tag45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.emf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47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.emf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48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.emf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49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.emf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Master" Target="../slideMasters/slideMaster10.xml"/><Relationship Id="rId1" Type="http://schemas.openxmlformats.org/officeDocument/2006/relationships/tags" Target="../tags/tag51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2" Type="http://schemas.openxmlformats.org/officeDocument/2006/relationships/slideMaster" Target="../slideMasters/slideMaster11.xml"/><Relationship Id="rId1" Type="http://schemas.openxmlformats.org/officeDocument/2006/relationships/tags" Target="../tags/tag53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4.bin"/><Relationship Id="rId2" Type="http://schemas.openxmlformats.org/officeDocument/2006/relationships/slideMaster" Target="../slideMasters/slideMaster12.xml"/><Relationship Id="rId1" Type="http://schemas.openxmlformats.org/officeDocument/2006/relationships/tags" Target="../tags/tag55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.emf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5.bin"/><Relationship Id="rId2" Type="http://schemas.openxmlformats.org/officeDocument/2006/relationships/slideMaster" Target="../slideMasters/slideMaster12.xml"/><Relationship Id="rId1" Type="http://schemas.openxmlformats.org/officeDocument/2006/relationships/tags" Target="../tags/tag56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.emf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7.bin"/><Relationship Id="rId2" Type="http://schemas.openxmlformats.org/officeDocument/2006/relationships/slideMaster" Target="../slideMasters/slideMaster13.xml"/><Relationship Id="rId1" Type="http://schemas.openxmlformats.org/officeDocument/2006/relationships/tags" Target="../tags/tag58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8.bin"/><Relationship Id="rId2" Type="http://schemas.openxmlformats.org/officeDocument/2006/relationships/slideMaster" Target="../slideMasters/slideMaster13.xml"/><Relationship Id="rId1" Type="http://schemas.openxmlformats.org/officeDocument/2006/relationships/tags" Target="../tags/tag59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9.bin"/><Relationship Id="rId2" Type="http://schemas.openxmlformats.org/officeDocument/2006/relationships/slideMaster" Target="../slideMasters/slideMaster13.xml"/><Relationship Id="rId1" Type="http://schemas.openxmlformats.org/officeDocument/2006/relationships/tags" Target="../tags/tag60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264704ED-D2C4-4FCE-F343-B0F2AB50EFA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5302512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64704ED-D2C4-4FCE-F343-B0F2AB50EFA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Graphic 1">
            <a:extLst>
              <a:ext uri="{FF2B5EF4-FFF2-40B4-BE49-F238E27FC236}">
                <a16:creationId xmlns:a16="http://schemas.microsoft.com/office/drawing/2014/main" id="{DA2E7370-726A-463D-20A1-B7E65AFE0BE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642860" y="4305651"/>
            <a:ext cx="1142418" cy="476932"/>
          </a:xfrm>
          <a:prstGeom prst="rect">
            <a:avLst/>
          </a:prstGeom>
        </p:spPr>
      </p:pic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0E8F1004-9FEF-EBFE-2CFB-E33DC19F473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221400" y="226350"/>
            <a:ext cx="8701200" cy="4690800"/>
          </a:xfrm>
          <a:custGeom>
            <a:avLst/>
            <a:gdLst>
              <a:gd name="connsiteX0" fmla="*/ 5337498 w 8701200"/>
              <a:gd name="connsiteY0" fmla="*/ 0 h 4690800"/>
              <a:gd name="connsiteX1" fmla="*/ 8701200 w 8701200"/>
              <a:gd name="connsiteY1" fmla="*/ 0 h 4690800"/>
              <a:gd name="connsiteX2" fmla="*/ 8701200 w 8701200"/>
              <a:gd name="connsiteY2" fmla="*/ 3522295 h 4690800"/>
              <a:gd name="connsiteX3" fmla="*/ 2711391 w 8701200"/>
              <a:gd name="connsiteY3" fmla="*/ 4690800 h 4690800"/>
              <a:gd name="connsiteX4" fmla="*/ 0 w 8701200"/>
              <a:gd name="connsiteY4" fmla="*/ 4690800 h 4690800"/>
              <a:gd name="connsiteX5" fmla="*/ 0 w 8701200"/>
              <a:gd name="connsiteY5" fmla="*/ 2841148 h 469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701200" h="4690800">
                <a:moveTo>
                  <a:pt x="5337498" y="0"/>
                </a:moveTo>
                <a:lnTo>
                  <a:pt x="8701200" y="0"/>
                </a:lnTo>
                <a:lnTo>
                  <a:pt x="8701200" y="3522295"/>
                </a:lnTo>
                <a:lnTo>
                  <a:pt x="2711391" y="4690800"/>
                </a:lnTo>
                <a:lnTo>
                  <a:pt x="0" y="4690800"/>
                </a:lnTo>
                <a:lnTo>
                  <a:pt x="0" y="2841148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6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11E5F67-BA62-327E-349F-BA75BDE7695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2434" y="1233790"/>
            <a:ext cx="3592517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/>
              <a:t>This is the subtitle of the presentation</a:t>
            </a:r>
            <a:endParaRPr lang="en-GB" noProof="0" dirty="0"/>
          </a:p>
        </p:txBody>
      </p:sp>
      <p:sp>
        <p:nvSpPr>
          <p:cNvPr id="17" name="Title 3">
            <a:extLst>
              <a:ext uri="{FF2B5EF4-FFF2-40B4-BE49-F238E27FC236}">
                <a16:creationId xmlns:a16="http://schemas.microsoft.com/office/drawing/2014/main" id="{EFEFBABD-1A77-F19B-8305-B265D213AC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2434" y="434025"/>
            <a:ext cx="3592517" cy="720197"/>
          </a:xfrm>
          <a:prstGeom prst="rect">
            <a:avLst/>
          </a:prstGeom>
        </p:spPr>
        <p:txBody>
          <a:bodyPr vert="horz" lIns="0" tIns="0" rIns="0" bIns="0" anchor="b">
            <a:noAutofit/>
          </a:bodyPr>
          <a:lstStyle>
            <a:lvl1pPr rtl="0">
              <a:lnSpc>
                <a:spcPct val="90000"/>
              </a:lnSpc>
              <a:defRPr sz="2600" b="1" cap="all" spc="0" baseline="0">
                <a:solidFill>
                  <a:schemeClr val="accent1"/>
                </a:solidFill>
              </a:defRPr>
            </a:lvl1pPr>
          </a:lstStyle>
          <a:p>
            <a:r>
              <a:rPr lang="en-GB" noProof="0"/>
              <a:t>This is the NAME of the presentation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018976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264704ED-D2C4-4FCE-F343-B0F2AB50EFA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62966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64704ED-D2C4-4FCE-F343-B0F2AB50EFA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Graphic 1">
            <a:extLst>
              <a:ext uri="{FF2B5EF4-FFF2-40B4-BE49-F238E27FC236}">
                <a16:creationId xmlns:a16="http://schemas.microsoft.com/office/drawing/2014/main" id="{DA2E7370-726A-463D-20A1-B7E65AFE0BE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642860" y="4305651"/>
            <a:ext cx="1142418" cy="476932"/>
          </a:xfrm>
          <a:prstGeom prst="rect">
            <a:avLst/>
          </a:prstGeom>
        </p:spPr>
      </p:pic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D318C3C2-7D17-DD58-9047-04FB865ED4EA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221400" y="226350"/>
            <a:ext cx="8701200" cy="4690800"/>
          </a:xfrm>
          <a:custGeom>
            <a:avLst/>
            <a:gdLst>
              <a:gd name="connsiteX0" fmla="*/ 7211319 w 8701200"/>
              <a:gd name="connsiteY0" fmla="*/ 0 h 4690800"/>
              <a:gd name="connsiteX1" fmla="*/ 8701200 w 8701200"/>
              <a:gd name="connsiteY1" fmla="*/ 0 h 4690800"/>
              <a:gd name="connsiteX2" fmla="*/ 8701200 w 8701200"/>
              <a:gd name="connsiteY2" fmla="*/ 3522295 h 4690800"/>
              <a:gd name="connsiteX3" fmla="*/ 2711391 w 8701200"/>
              <a:gd name="connsiteY3" fmla="*/ 4690800 h 4690800"/>
              <a:gd name="connsiteX4" fmla="*/ 0 w 8701200"/>
              <a:gd name="connsiteY4" fmla="*/ 4690800 h 4690800"/>
              <a:gd name="connsiteX5" fmla="*/ 0 w 8701200"/>
              <a:gd name="connsiteY5" fmla="*/ 3862417 h 469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701200" h="4690800">
                <a:moveTo>
                  <a:pt x="7211319" y="0"/>
                </a:moveTo>
                <a:lnTo>
                  <a:pt x="8701200" y="0"/>
                </a:lnTo>
                <a:lnTo>
                  <a:pt x="8701200" y="3522295"/>
                </a:lnTo>
                <a:lnTo>
                  <a:pt x="2711391" y="4690800"/>
                </a:lnTo>
                <a:lnTo>
                  <a:pt x="0" y="4690800"/>
                </a:lnTo>
                <a:lnTo>
                  <a:pt x="0" y="3862417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600">
                <a:solidFill>
                  <a:schemeClr val="accent1"/>
                </a:solidFill>
              </a:defRPr>
            </a:lvl1pPr>
          </a:lstStyle>
          <a:p>
            <a:r>
              <a:rPr lang="fr-FR" noProof="0" dirty="0"/>
              <a:t>Insert image</a:t>
            </a: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9EDBDB6F-F20C-4BAE-0B6E-BC2B77D2EBD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2434" y="1233790"/>
            <a:ext cx="3592517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/>
              <a:t>This is the subtitle of the presentation</a:t>
            </a:r>
            <a:endParaRPr lang="en-GB" noProof="0" dirty="0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5A4F7611-7D6D-D425-A68B-8360A48048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2434" y="434025"/>
            <a:ext cx="3592517" cy="720197"/>
          </a:xfrm>
          <a:prstGeom prst="rect">
            <a:avLst/>
          </a:prstGeom>
        </p:spPr>
        <p:txBody>
          <a:bodyPr vert="horz" lIns="0" tIns="0" rIns="0" bIns="0" anchor="b">
            <a:noAutofit/>
          </a:bodyPr>
          <a:lstStyle>
            <a:lvl1pPr rtl="0">
              <a:lnSpc>
                <a:spcPct val="90000"/>
              </a:lnSpc>
              <a:defRPr sz="2600" b="1" cap="all" spc="0" baseline="0">
                <a:solidFill>
                  <a:schemeClr val="accent1"/>
                </a:solidFill>
              </a:defRPr>
            </a:lvl1pPr>
          </a:lstStyle>
          <a:p>
            <a:r>
              <a:rPr lang="en-GB" noProof="0"/>
              <a:t>This is the NAME of the presentation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06043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A842C6B6-3D44-71B8-C2F7-8ADB7D9F0C9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6342119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842C6B6-3D44-71B8-C2F7-8ADB7D9F0C9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F76738A3-B966-9F34-DE96-DDE2F52C0A4D}"/>
              </a:ext>
            </a:extLst>
          </p:cNvPr>
          <p:cNvSpPr/>
          <p:nvPr userDrawn="1"/>
        </p:nvSpPr>
        <p:spPr>
          <a:xfrm>
            <a:off x="0" y="1892700"/>
            <a:ext cx="9144000" cy="3250800"/>
          </a:xfrm>
          <a:custGeom>
            <a:avLst/>
            <a:gdLst>
              <a:gd name="connsiteX0" fmla="*/ 9141949 w 9144000"/>
              <a:gd name="connsiteY0" fmla="*/ 0 h 3250800"/>
              <a:gd name="connsiteX1" fmla="*/ 9144000 w 9144000"/>
              <a:gd name="connsiteY1" fmla="*/ 0 h 3250800"/>
              <a:gd name="connsiteX2" fmla="*/ 9144000 w 9144000"/>
              <a:gd name="connsiteY2" fmla="*/ 3250800 h 3250800"/>
              <a:gd name="connsiteX3" fmla="*/ 0 w 9144000"/>
              <a:gd name="connsiteY3" fmla="*/ 3250800 h 3250800"/>
              <a:gd name="connsiteX4" fmla="*/ 0 w 9144000"/>
              <a:gd name="connsiteY4" fmla="*/ 1783432 h 325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3250800">
                <a:moveTo>
                  <a:pt x="9141949" y="0"/>
                </a:moveTo>
                <a:lnTo>
                  <a:pt x="9144000" y="0"/>
                </a:lnTo>
                <a:lnTo>
                  <a:pt x="9144000" y="3250800"/>
                </a:lnTo>
                <a:lnTo>
                  <a:pt x="0" y="3250800"/>
                </a:lnTo>
                <a:lnTo>
                  <a:pt x="0" y="1783432"/>
                </a:lnTo>
                <a:close/>
              </a:path>
            </a:pathLst>
          </a:custGeom>
          <a:gradFill>
            <a:gsLst>
              <a:gs pos="100000">
                <a:schemeClr val="accent5"/>
              </a:gs>
              <a:gs pos="0">
                <a:schemeClr val="accent1"/>
              </a:gs>
            </a:gsLst>
            <a:lin ang="81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9CB483D-BF55-7419-41D7-990AED5BF774}"/>
              </a:ext>
            </a:extLst>
          </p:cNvPr>
          <p:cNvSpPr/>
          <p:nvPr userDrawn="1"/>
        </p:nvSpPr>
        <p:spPr>
          <a:xfrm>
            <a:off x="176645" y="-8817"/>
            <a:ext cx="8790709" cy="50099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800" noProof="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C0D50FC-2B4B-AA9B-447B-8EC96228BC0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61306" y="1815549"/>
            <a:ext cx="837049" cy="553998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 noProof="0" dirty="0"/>
              <a:t>XX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15314487-FD47-3B51-7125-D07E25566FC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47383" y="2056881"/>
            <a:ext cx="2520000" cy="230832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94068E03-A248-B468-539D-B0F0B7060BA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61306" y="2522196"/>
            <a:ext cx="837049" cy="553998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 noProof="0" dirty="0"/>
              <a:t>XX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AAAE448C-FE76-336A-EFEA-01DA0DA6581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47383" y="2763527"/>
            <a:ext cx="2520000" cy="230832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68D56FCD-7A64-9FA8-F606-99B86C6F78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1306" y="3228842"/>
            <a:ext cx="837049" cy="553998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 noProof="0" dirty="0"/>
              <a:t>XX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487E9D35-5CF1-D530-B14E-BF2306C597A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47383" y="3470174"/>
            <a:ext cx="2520000" cy="230832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8" name="Text Placeholder 6">
            <a:extLst>
              <a:ext uri="{FF2B5EF4-FFF2-40B4-BE49-F238E27FC236}">
                <a16:creationId xmlns:a16="http://schemas.microsoft.com/office/drawing/2014/main" id="{E8CDED56-140D-E1D7-64CC-9912A7BB72A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39189" y="1815549"/>
            <a:ext cx="837049" cy="553998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 noProof="0" dirty="0"/>
              <a:t>XX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2C010762-D2E7-9C3C-6C5A-95C2BD2DA6D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25266" y="2056881"/>
            <a:ext cx="2520000" cy="230832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359BE356-8DE0-B0AE-6553-E00BC408684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39189" y="2522196"/>
            <a:ext cx="837049" cy="553998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 noProof="0" dirty="0"/>
              <a:t>XX</a:t>
            </a:r>
          </a:p>
        </p:txBody>
      </p:sp>
      <p:sp>
        <p:nvSpPr>
          <p:cNvPr id="31" name="Text Placeholder 6">
            <a:extLst>
              <a:ext uri="{FF2B5EF4-FFF2-40B4-BE49-F238E27FC236}">
                <a16:creationId xmlns:a16="http://schemas.microsoft.com/office/drawing/2014/main" id="{79B9C795-07A7-F5B0-A1C4-28ED7B25831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325266" y="2763527"/>
            <a:ext cx="2520000" cy="230832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E3D58B27-722B-58F2-5AA1-19B306CB1E6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439189" y="3228842"/>
            <a:ext cx="837049" cy="553998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 noProof="0" dirty="0"/>
              <a:t>XX</a:t>
            </a:r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50D83805-266B-A88A-5CEC-20807C3D601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325266" y="3470174"/>
            <a:ext cx="2520000" cy="230832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6B627684-8118-685B-1834-1C9AC446DC1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980" y="414560"/>
            <a:ext cx="3660406" cy="831281"/>
          </a:xfrm>
          <a:prstGeom prst="rect">
            <a:avLst/>
          </a:prstGeom>
        </p:spPr>
      </p:pic>
      <p:pic>
        <p:nvPicPr>
          <p:cNvPr id="10" name="Graphic 2">
            <a:extLst>
              <a:ext uri="{FF2B5EF4-FFF2-40B4-BE49-F238E27FC236}">
                <a16:creationId xmlns:a16="http://schemas.microsoft.com/office/drawing/2014/main" id="{119750F8-C8F4-46E5-635E-3C76F8637A6A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A026578-6D31-33D5-4AD7-8CBACBA62C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6F0867C9-7038-19B1-1D4F-037B29F41D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90691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17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2230BE34-916E-4AD8-2968-D2961BD3B8A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485135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230BE34-916E-4AD8-2968-D2961BD3B8A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Freeform: Shape 8">
            <a:extLst>
              <a:ext uri="{FF2B5EF4-FFF2-40B4-BE49-F238E27FC236}">
                <a16:creationId xmlns:a16="http://schemas.microsoft.com/office/drawing/2014/main" id="{7732C776-A8C0-9980-B78E-3BE1645F0A25}"/>
              </a:ext>
            </a:extLst>
          </p:cNvPr>
          <p:cNvSpPr/>
          <p:nvPr userDrawn="1"/>
        </p:nvSpPr>
        <p:spPr>
          <a:xfrm>
            <a:off x="0" y="0"/>
            <a:ext cx="9144000" cy="3676794"/>
          </a:xfrm>
          <a:custGeom>
            <a:avLst/>
            <a:gdLst>
              <a:gd name="connsiteX0" fmla="*/ 0 w 9144000"/>
              <a:gd name="connsiteY0" fmla="*/ 0 h 3676794"/>
              <a:gd name="connsiteX1" fmla="*/ 9144000 w 9144000"/>
              <a:gd name="connsiteY1" fmla="*/ 0 h 3676794"/>
              <a:gd name="connsiteX2" fmla="*/ 9144000 w 9144000"/>
              <a:gd name="connsiteY2" fmla="*/ 1892961 h 3676794"/>
              <a:gd name="connsiteX3" fmla="*/ 0 w 9144000"/>
              <a:gd name="connsiteY3" fmla="*/ 3676794 h 3676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3676794">
                <a:moveTo>
                  <a:pt x="0" y="0"/>
                </a:moveTo>
                <a:lnTo>
                  <a:pt x="9144000" y="0"/>
                </a:lnTo>
                <a:lnTo>
                  <a:pt x="9144000" y="1892961"/>
                </a:lnTo>
                <a:lnTo>
                  <a:pt x="0" y="3676794"/>
                </a:lnTo>
                <a:close/>
              </a:path>
            </a:pathLst>
          </a:custGeom>
          <a:gradFill>
            <a:gsLst>
              <a:gs pos="100000">
                <a:schemeClr val="accent6"/>
              </a:gs>
              <a:gs pos="0">
                <a:schemeClr val="accent5"/>
              </a:gs>
            </a:gsLst>
            <a:lin ang="81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551454C-F44A-0590-77E3-775B427A64B5}"/>
              </a:ext>
            </a:extLst>
          </p:cNvPr>
          <p:cNvSpPr/>
          <p:nvPr userDrawn="1"/>
        </p:nvSpPr>
        <p:spPr>
          <a:xfrm>
            <a:off x="238991" y="218209"/>
            <a:ext cx="8645236" cy="49252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37B44BD2-1B53-767E-F047-E6330F333B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202" y="629604"/>
            <a:ext cx="4927235" cy="369332"/>
          </a:xfrm>
          <a:prstGeom prst="rect">
            <a:avLst/>
          </a:prstGeom>
        </p:spPr>
        <p:txBody>
          <a:bodyPr vert="horz" lIns="0" tIns="0" rIns="0" bIns="0" anchor="ctr">
            <a:noAutofit/>
          </a:bodyPr>
          <a:lstStyle>
            <a:lvl1pPr rtl="0">
              <a:lnSpc>
                <a:spcPct val="100000"/>
              </a:lnSpc>
              <a:defRPr sz="2400" b="1" cap="all" spc="-6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contents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C0D50FC-2B4B-AA9B-447B-8EC96228BC0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3202" y="1845224"/>
            <a:ext cx="837049" cy="523220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3400" b="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 noProof="0" dirty="0"/>
              <a:t>XX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15314487-FD47-3B51-7125-D07E25566FC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35477" y="2034901"/>
            <a:ext cx="2520000" cy="24622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None/>
              <a:defRPr sz="16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94068E03-A248-B468-539D-B0F0B7060BA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3202" y="2595352"/>
            <a:ext cx="837049" cy="523220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3400" b="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 noProof="0" dirty="0"/>
              <a:t>XX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AAAE448C-FE76-336A-EFEA-01DA0DA6581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35477" y="2784223"/>
            <a:ext cx="2520000" cy="24622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None/>
              <a:defRPr sz="16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68D56FCD-7A64-9FA8-F606-99B86C6F78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202" y="3345479"/>
            <a:ext cx="837049" cy="523220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3400" b="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 noProof="0" dirty="0"/>
              <a:t>XX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487E9D35-5CF1-D530-B14E-BF2306C597A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35477" y="3533545"/>
            <a:ext cx="2520000" cy="24622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None/>
              <a:defRPr sz="16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3B17F1B1-D996-4D57-1441-FC0915E61BB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17813" y="1845224"/>
            <a:ext cx="837049" cy="523220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3400" b="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 noProof="0" dirty="0"/>
              <a:t>XX</a:t>
            </a:r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4FF6682A-0681-A010-BE4C-7964CC329AA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30088" y="2034901"/>
            <a:ext cx="2520000" cy="24622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None/>
              <a:defRPr sz="16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54CB6DC2-F907-EF89-20EB-B73185C0CE9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17813" y="2595352"/>
            <a:ext cx="837049" cy="523220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3400" b="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 noProof="0" dirty="0"/>
              <a:t>XX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326508BA-EF75-5FF2-2EC8-D3DC2CCCF84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330088" y="2784223"/>
            <a:ext cx="2520000" cy="24622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None/>
              <a:defRPr sz="16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5D649457-A6AB-93E6-F362-4AFBF7EFFB9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417813" y="3345479"/>
            <a:ext cx="837049" cy="523220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3400" b="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 noProof="0" dirty="0"/>
              <a:t>XX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3862187C-3521-BDE0-83A3-C5CA155DA9C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330088" y="3533545"/>
            <a:ext cx="2520000" cy="24622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None/>
              <a:defRPr sz="16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78856F2-2700-0D17-A4DB-5AA4CAB2D0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EE4C86F5-25AF-B43D-8F5F-9A0DA96AE99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3" name="Rectangle: Rounded Corners 12">
            <a:extLst>
              <a:ext uri="{FF2B5EF4-FFF2-40B4-BE49-F238E27FC236}">
                <a16:creationId xmlns:a16="http://schemas.microsoft.com/office/drawing/2014/main" id="{1EEF486D-C9A7-0337-EA19-4D8B2B03ECE1}"/>
              </a:ext>
            </a:extLst>
          </p:cNvPr>
          <p:cNvSpPr/>
          <p:nvPr userDrawn="1"/>
        </p:nvSpPr>
        <p:spPr>
          <a:xfrm>
            <a:off x="623202" y="1034260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F0946081-B397-3272-ECB1-0D72A43655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1958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V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96CD522C-968D-3450-250E-B08386CBAD8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4294247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96CD522C-968D-3450-250E-B08386CBAD8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3FDBB72A-6A92-643A-2302-79E6AAA132A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22253" y="217095"/>
            <a:ext cx="8699494" cy="4500000"/>
          </a:xfrm>
          <a:custGeom>
            <a:avLst/>
            <a:gdLst>
              <a:gd name="connsiteX0" fmla="*/ 5314308 w 8699494"/>
              <a:gd name="connsiteY0" fmla="*/ 0 h 4500000"/>
              <a:gd name="connsiteX1" fmla="*/ 8699494 w 8699494"/>
              <a:gd name="connsiteY1" fmla="*/ 0 h 4500000"/>
              <a:gd name="connsiteX2" fmla="*/ 8699494 w 8699494"/>
              <a:gd name="connsiteY2" fmla="*/ 3574505 h 4500000"/>
              <a:gd name="connsiteX3" fmla="*/ 2961593 w 8699494"/>
              <a:gd name="connsiteY3" fmla="*/ 4500000 h 4500000"/>
              <a:gd name="connsiteX4" fmla="*/ 0 w 8699494"/>
              <a:gd name="connsiteY4" fmla="*/ 4500000 h 4500000"/>
              <a:gd name="connsiteX5" fmla="*/ 0 w 8699494"/>
              <a:gd name="connsiteY5" fmla="*/ 2828804 h 45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99494" h="4500000">
                <a:moveTo>
                  <a:pt x="5314308" y="0"/>
                </a:moveTo>
                <a:lnTo>
                  <a:pt x="8699494" y="0"/>
                </a:lnTo>
                <a:lnTo>
                  <a:pt x="8699494" y="3574505"/>
                </a:lnTo>
                <a:lnTo>
                  <a:pt x="2961593" y="4500000"/>
                </a:lnTo>
                <a:lnTo>
                  <a:pt x="0" y="4500000"/>
                </a:lnTo>
                <a:lnTo>
                  <a:pt x="0" y="2828804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6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A2F7C07B-DCC2-E80A-ACFC-DCFF3F53A80F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45846" y="1383210"/>
            <a:ext cx="2538000" cy="25380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6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8781D95F-A8C7-9331-996E-032F089B3C7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2434" y="1233790"/>
            <a:ext cx="3592517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/>
              <a:t>This is the subtitle of the section</a:t>
            </a:r>
            <a:endParaRPr lang="en-GB" noProof="0" dirty="0"/>
          </a:p>
        </p:txBody>
      </p:sp>
      <p:sp>
        <p:nvSpPr>
          <p:cNvPr id="14" name="Title 3">
            <a:extLst>
              <a:ext uri="{FF2B5EF4-FFF2-40B4-BE49-F238E27FC236}">
                <a16:creationId xmlns:a16="http://schemas.microsoft.com/office/drawing/2014/main" id="{DDA21A42-87C1-63F6-8F59-79E4D35C14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2434" y="434025"/>
            <a:ext cx="3592517" cy="720197"/>
          </a:xfrm>
          <a:prstGeom prst="rect">
            <a:avLst/>
          </a:prstGeom>
        </p:spPr>
        <p:txBody>
          <a:bodyPr vert="horz" lIns="0" tIns="0" rIns="0" bIns="0" anchor="b">
            <a:noAutofit/>
          </a:bodyPr>
          <a:lstStyle>
            <a:lvl1pPr rtl="0">
              <a:lnSpc>
                <a:spcPct val="90000"/>
              </a:lnSpc>
              <a:defRPr sz="2600" b="1" cap="all" spc="0" baseline="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THIS IS THE </a:t>
            </a:r>
            <a:br>
              <a:rPr lang="en-GB" noProof="0" dirty="0"/>
            </a:br>
            <a:r>
              <a:rPr lang="en-GB" noProof="0" dirty="0"/>
              <a:t>SECTION NAME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E63A9AC7-C4FA-1046-A6CA-541F15F2AC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3705CE9B-135B-C42D-BC23-FC4CFDA0F57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C1E1E57-2BB7-164C-74EA-E92620ED08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4058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96CD522C-968D-3450-250E-B08386CBAD8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4294247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96CD522C-968D-3450-250E-B08386CBAD8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3FDBB72A-6A92-643A-2302-79E6AAA132A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22253" y="217095"/>
            <a:ext cx="8699494" cy="4500000"/>
          </a:xfrm>
          <a:custGeom>
            <a:avLst/>
            <a:gdLst>
              <a:gd name="connsiteX0" fmla="*/ 5314308 w 8699494"/>
              <a:gd name="connsiteY0" fmla="*/ 0 h 4500000"/>
              <a:gd name="connsiteX1" fmla="*/ 8699494 w 8699494"/>
              <a:gd name="connsiteY1" fmla="*/ 0 h 4500000"/>
              <a:gd name="connsiteX2" fmla="*/ 8699494 w 8699494"/>
              <a:gd name="connsiteY2" fmla="*/ 3574505 h 4500000"/>
              <a:gd name="connsiteX3" fmla="*/ 2961593 w 8699494"/>
              <a:gd name="connsiteY3" fmla="*/ 4500000 h 4500000"/>
              <a:gd name="connsiteX4" fmla="*/ 0 w 8699494"/>
              <a:gd name="connsiteY4" fmla="*/ 4500000 h 4500000"/>
              <a:gd name="connsiteX5" fmla="*/ 0 w 8699494"/>
              <a:gd name="connsiteY5" fmla="*/ 2828804 h 45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99494" h="4500000">
                <a:moveTo>
                  <a:pt x="5314308" y="0"/>
                </a:moveTo>
                <a:lnTo>
                  <a:pt x="8699494" y="0"/>
                </a:lnTo>
                <a:lnTo>
                  <a:pt x="8699494" y="3574505"/>
                </a:lnTo>
                <a:lnTo>
                  <a:pt x="2961593" y="4500000"/>
                </a:lnTo>
                <a:lnTo>
                  <a:pt x="0" y="4500000"/>
                </a:lnTo>
                <a:lnTo>
                  <a:pt x="0" y="2828804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6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A2F7C07B-DCC2-E80A-ACFC-DCFF3F53A80F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45846" y="1383210"/>
            <a:ext cx="2538000" cy="25380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6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8781D95F-A8C7-9331-996E-032F089B3C7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2434" y="1233790"/>
            <a:ext cx="3592517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/>
              <a:t>This is the subtitle of the section</a:t>
            </a:r>
            <a:endParaRPr lang="en-GB" noProof="0" dirty="0"/>
          </a:p>
        </p:txBody>
      </p:sp>
      <p:sp>
        <p:nvSpPr>
          <p:cNvPr id="14" name="Title 3">
            <a:extLst>
              <a:ext uri="{FF2B5EF4-FFF2-40B4-BE49-F238E27FC236}">
                <a16:creationId xmlns:a16="http://schemas.microsoft.com/office/drawing/2014/main" id="{DDA21A42-87C1-63F6-8F59-79E4D35C14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2434" y="434025"/>
            <a:ext cx="3592517" cy="720197"/>
          </a:xfrm>
          <a:prstGeom prst="rect">
            <a:avLst/>
          </a:prstGeom>
        </p:spPr>
        <p:txBody>
          <a:bodyPr vert="horz" lIns="0" tIns="0" rIns="0" bIns="0" anchor="b">
            <a:noAutofit/>
          </a:bodyPr>
          <a:lstStyle>
            <a:lvl1pPr rtl="0">
              <a:lnSpc>
                <a:spcPct val="90000"/>
              </a:lnSpc>
              <a:defRPr sz="2600" b="1" cap="all" spc="0" baseline="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THIS IS THE </a:t>
            </a:r>
            <a:br>
              <a:rPr lang="en-GB" noProof="0" dirty="0"/>
            </a:br>
            <a:r>
              <a:rPr lang="en-GB" noProof="0" dirty="0"/>
              <a:t>SECTION NAME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E63A9AC7-C4FA-1046-A6CA-541F15F2AC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3705CE9B-135B-C42D-BC23-FC4CFDA0F57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C1E1E57-2BB7-164C-74EA-E92620ED08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6469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hink-cell data - do not delete" hidden="1">
            <a:extLst>
              <a:ext uri="{FF2B5EF4-FFF2-40B4-BE49-F238E27FC236}">
                <a16:creationId xmlns:a16="http://schemas.microsoft.com/office/drawing/2014/main" id="{4DB98606-6E44-F5B0-E00B-526EF29A1DB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6228889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7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DB98606-6E44-F5B0-E00B-526EF29A1DB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03F45480-216F-046B-7C17-9B919B636A3C}"/>
              </a:ext>
            </a:extLst>
          </p:cNvPr>
          <p:cNvSpPr/>
          <p:nvPr userDrawn="1"/>
        </p:nvSpPr>
        <p:spPr>
          <a:xfrm>
            <a:off x="0" y="-450"/>
            <a:ext cx="9144000" cy="5144400"/>
          </a:xfrm>
          <a:custGeom>
            <a:avLst/>
            <a:gdLst>
              <a:gd name="connsiteX0" fmla="*/ 0 w 9144000"/>
              <a:gd name="connsiteY0" fmla="*/ 0 h 5144400"/>
              <a:gd name="connsiteX1" fmla="*/ 9144000 w 9144000"/>
              <a:gd name="connsiteY1" fmla="*/ 0 h 5144400"/>
              <a:gd name="connsiteX2" fmla="*/ 9144000 w 9144000"/>
              <a:gd name="connsiteY2" fmla="*/ 5144400 h 5144400"/>
              <a:gd name="connsiteX3" fmla="*/ 0 w 9144000"/>
              <a:gd name="connsiteY3" fmla="*/ 5144400 h 5144400"/>
              <a:gd name="connsiteX4" fmla="*/ 0 w 9144000"/>
              <a:gd name="connsiteY4" fmla="*/ 5143949 h 5144400"/>
              <a:gd name="connsiteX5" fmla="*/ 9143999 w 9144000"/>
              <a:gd name="connsiteY5" fmla="*/ 5143949 h 5144400"/>
              <a:gd name="connsiteX6" fmla="*/ 9143999 w 9144000"/>
              <a:gd name="connsiteY6" fmla="*/ 3332244 h 5144400"/>
              <a:gd name="connsiteX7" fmla="*/ 0 w 9144000"/>
              <a:gd name="connsiteY7" fmla="*/ 5116077 h 5144400"/>
              <a:gd name="connsiteX8" fmla="*/ 0 w 9144000"/>
              <a:gd name="connsiteY8" fmla="*/ 2434124 h 5144400"/>
              <a:gd name="connsiteX9" fmla="*/ 4572000 w 9144000"/>
              <a:gd name="connsiteY9" fmla="*/ 450 h 5144400"/>
              <a:gd name="connsiteX10" fmla="*/ 0 w 9144000"/>
              <a:gd name="connsiteY10" fmla="*/ 450 h 514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5144400">
                <a:moveTo>
                  <a:pt x="0" y="0"/>
                </a:moveTo>
                <a:lnTo>
                  <a:pt x="9144000" y="0"/>
                </a:lnTo>
                <a:lnTo>
                  <a:pt x="9144000" y="5144400"/>
                </a:lnTo>
                <a:lnTo>
                  <a:pt x="0" y="5144400"/>
                </a:lnTo>
                <a:lnTo>
                  <a:pt x="0" y="5143949"/>
                </a:lnTo>
                <a:lnTo>
                  <a:pt x="9143999" y="5143949"/>
                </a:lnTo>
                <a:lnTo>
                  <a:pt x="9143999" y="3332244"/>
                </a:lnTo>
                <a:lnTo>
                  <a:pt x="0" y="5116077"/>
                </a:lnTo>
                <a:lnTo>
                  <a:pt x="0" y="2434124"/>
                </a:lnTo>
                <a:lnTo>
                  <a:pt x="4572000" y="450"/>
                </a:lnTo>
                <a:lnTo>
                  <a:pt x="0" y="450"/>
                </a:lnTo>
                <a:close/>
              </a:path>
            </a:pathLst>
          </a:custGeom>
          <a:gradFill>
            <a:gsLst>
              <a:gs pos="100000">
                <a:schemeClr val="accent3">
                  <a:alpha val="90000"/>
                </a:schemeClr>
              </a:gs>
              <a:gs pos="0">
                <a:schemeClr val="accent2">
                  <a:alpha val="9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5A394553-DD26-A53E-16E7-B36BCC74B5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98889" y="2035926"/>
            <a:ext cx="4567243" cy="1052596"/>
          </a:xfrm>
          <a:prstGeom prst="rect">
            <a:avLst/>
          </a:prstGeom>
        </p:spPr>
        <p:txBody>
          <a:bodyPr vert="horz" lIns="0" tIns="0" rIns="0" bIns="0" anchor="b">
            <a:noAutofit/>
          </a:bodyPr>
          <a:lstStyle>
            <a:lvl1pPr rtl="0">
              <a:lnSpc>
                <a:spcPct val="90000"/>
              </a:lnSpc>
              <a:defRPr sz="3800" b="1" cap="all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noProof="0" dirty="0"/>
              <a:t>THIS IS THE </a:t>
            </a:r>
            <a:br>
              <a:rPr lang="en-GB" noProof="0" dirty="0"/>
            </a:br>
            <a:r>
              <a:rPr lang="en-GB" noProof="0" dirty="0"/>
              <a:t>SECTION NAME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F7D70A9C-6E74-4F68-6FAF-0D303061822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98889" y="3235313"/>
            <a:ext cx="4567243" cy="32316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subtitle of the section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CF51FF8-A219-C3D4-AA5F-0D5B76D7E7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id="{E1A503E6-9B79-F008-81FC-ADADB38B1A4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D39EC90-DFBA-D7FE-A146-460F4820FE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bg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7D285145-AF87-5496-F30D-EA8F04FEC10C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542" y="1449280"/>
            <a:ext cx="2330458" cy="2330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039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hink-cell data - do not delete" hidden="1">
            <a:extLst>
              <a:ext uri="{FF2B5EF4-FFF2-40B4-BE49-F238E27FC236}">
                <a16:creationId xmlns:a16="http://schemas.microsoft.com/office/drawing/2014/main" id="{4DB98606-6E44-F5B0-E00B-526EF29A1DB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92310279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7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DB98606-6E44-F5B0-E00B-526EF29A1DB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03F45480-216F-046B-7C17-9B919B636A3C}"/>
              </a:ext>
            </a:extLst>
          </p:cNvPr>
          <p:cNvSpPr/>
          <p:nvPr userDrawn="1"/>
        </p:nvSpPr>
        <p:spPr>
          <a:xfrm>
            <a:off x="0" y="-450"/>
            <a:ext cx="9144000" cy="5144400"/>
          </a:xfrm>
          <a:custGeom>
            <a:avLst/>
            <a:gdLst>
              <a:gd name="connsiteX0" fmla="*/ 0 w 9144000"/>
              <a:gd name="connsiteY0" fmla="*/ 0 h 5144400"/>
              <a:gd name="connsiteX1" fmla="*/ 9144000 w 9144000"/>
              <a:gd name="connsiteY1" fmla="*/ 0 h 5144400"/>
              <a:gd name="connsiteX2" fmla="*/ 9144000 w 9144000"/>
              <a:gd name="connsiteY2" fmla="*/ 5144400 h 5144400"/>
              <a:gd name="connsiteX3" fmla="*/ 0 w 9144000"/>
              <a:gd name="connsiteY3" fmla="*/ 5144400 h 5144400"/>
              <a:gd name="connsiteX4" fmla="*/ 0 w 9144000"/>
              <a:gd name="connsiteY4" fmla="*/ 5143949 h 5144400"/>
              <a:gd name="connsiteX5" fmla="*/ 9143999 w 9144000"/>
              <a:gd name="connsiteY5" fmla="*/ 5143949 h 5144400"/>
              <a:gd name="connsiteX6" fmla="*/ 9143999 w 9144000"/>
              <a:gd name="connsiteY6" fmla="*/ 3332244 h 5144400"/>
              <a:gd name="connsiteX7" fmla="*/ 0 w 9144000"/>
              <a:gd name="connsiteY7" fmla="*/ 5116077 h 5144400"/>
              <a:gd name="connsiteX8" fmla="*/ 0 w 9144000"/>
              <a:gd name="connsiteY8" fmla="*/ 2434124 h 5144400"/>
              <a:gd name="connsiteX9" fmla="*/ 4572000 w 9144000"/>
              <a:gd name="connsiteY9" fmla="*/ 450 h 5144400"/>
              <a:gd name="connsiteX10" fmla="*/ 0 w 9144000"/>
              <a:gd name="connsiteY10" fmla="*/ 450 h 514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5144400">
                <a:moveTo>
                  <a:pt x="0" y="0"/>
                </a:moveTo>
                <a:lnTo>
                  <a:pt x="9144000" y="0"/>
                </a:lnTo>
                <a:lnTo>
                  <a:pt x="9144000" y="5144400"/>
                </a:lnTo>
                <a:lnTo>
                  <a:pt x="0" y="5144400"/>
                </a:lnTo>
                <a:lnTo>
                  <a:pt x="0" y="5143949"/>
                </a:lnTo>
                <a:lnTo>
                  <a:pt x="9143999" y="5143949"/>
                </a:lnTo>
                <a:lnTo>
                  <a:pt x="9143999" y="3332244"/>
                </a:lnTo>
                <a:lnTo>
                  <a:pt x="0" y="5116077"/>
                </a:lnTo>
                <a:lnTo>
                  <a:pt x="0" y="2434124"/>
                </a:lnTo>
                <a:lnTo>
                  <a:pt x="4572000" y="450"/>
                </a:lnTo>
                <a:lnTo>
                  <a:pt x="0" y="450"/>
                </a:lnTo>
                <a:close/>
              </a:path>
            </a:pathLst>
          </a:custGeom>
          <a:gradFill flip="none" rotWithShape="1">
            <a:gsLst>
              <a:gs pos="100000">
                <a:schemeClr val="accent4"/>
              </a:gs>
              <a:gs pos="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5A394553-DD26-A53E-16E7-B36BCC74B5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98889" y="2035926"/>
            <a:ext cx="4567243" cy="1052596"/>
          </a:xfrm>
          <a:prstGeom prst="rect">
            <a:avLst/>
          </a:prstGeom>
        </p:spPr>
        <p:txBody>
          <a:bodyPr vert="horz" lIns="0" tIns="0" rIns="0" bIns="0" anchor="b">
            <a:noAutofit/>
          </a:bodyPr>
          <a:lstStyle>
            <a:lvl1pPr rtl="0">
              <a:lnSpc>
                <a:spcPct val="90000"/>
              </a:lnSpc>
              <a:defRPr sz="3800" b="1" cap="all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noProof="0" dirty="0"/>
              <a:t>THIS IS THE </a:t>
            </a:r>
            <a:br>
              <a:rPr lang="en-GB" noProof="0" dirty="0"/>
            </a:br>
            <a:r>
              <a:rPr lang="en-GB" noProof="0" dirty="0"/>
              <a:t>SECTION NAME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F7D70A9C-6E74-4F68-6FAF-0D303061822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98889" y="3235313"/>
            <a:ext cx="4567243" cy="32316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subtitle of the section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CF51FF8-A219-C3D4-AA5F-0D5B76D7E7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1705F500-F8DB-14D4-2C95-B977C9C78B87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543" y="1449280"/>
            <a:ext cx="2330456" cy="2330456"/>
          </a:xfrm>
          <a:prstGeom prst="rect">
            <a:avLst/>
          </a:prstGeom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E1A503E6-9B79-F008-81FC-ADADB38B1A42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D39EC90-DFBA-D7FE-A146-460F4820FE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bg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4020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hink-cell data - do not delete" hidden="1">
            <a:extLst>
              <a:ext uri="{FF2B5EF4-FFF2-40B4-BE49-F238E27FC236}">
                <a16:creationId xmlns:a16="http://schemas.microsoft.com/office/drawing/2014/main" id="{3B2D1E1F-0788-531D-5FF6-0F72E3351EE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0968639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7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B2D1E1F-0788-531D-5FF6-0F72E3351EE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1C579251-7DF4-E06C-43DB-2A1B5B62764B}"/>
              </a:ext>
            </a:extLst>
          </p:cNvPr>
          <p:cNvSpPr/>
          <p:nvPr userDrawn="1"/>
        </p:nvSpPr>
        <p:spPr>
          <a:xfrm>
            <a:off x="0" y="-450"/>
            <a:ext cx="9144000" cy="5144400"/>
          </a:xfrm>
          <a:custGeom>
            <a:avLst/>
            <a:gdLst>
              <a:gd name="connsiteX0" fmla="*/ 0 w 9144000"/>
              <a:gd name="connsiteY0" fmla="*/ 0 h 5144400"/>
              <a:gd name="connsiteX1" fmla="*/ 9144000 w 9144000"/>
              <a:gd name="connsiteY1" fmla="*/ 0 h 5144400"/>
              <a:gd name="connsiteX2" fmla="*/ 9144000 w 9144000"/>
              <a:gd name="connsiteY2" fmla="*/ 5144400 h 5144400"/>
              <a:gd name="connsiteX3" fmla="*/ 0 w 9144000"/>
              <a:gd name="connsiteY3" fmla="*/ 5144400 h 5144400"/>
              <a:gd name="connsiteX4" fmla="*/ 0 w 9144000"/>
              <a:gd name="connsiteY4" fmla="*/ 5143949 h 5144400"/>
              <a:gd name="connsiteX5" fmla="*/ 9143999 w 9144000"/>
              <a:gd name="connsiteY5" fmla="*/ 5143949 h 5144400"/>
              <a:gd name="connsiteX6" fmla="*/ 9143999 w 9144000"/>
              <a:gd name="connsiteY6" fmla="*/ 3332244 h 5144400"/>
              <a:gd name="connsiteX7" fmla="*/ 0 w 9144000"/>
              <a:gd name="connsiteY7" fmla="*/ 5116077 h 5144400"/>
              <a:gd name="connsiteX8" fmla="*/ 0 w 9144000"/>
              <a:gd name="connsiteY8" fmla="*/ 2434124 h 5144400"/>
              <a:gd name="connsiteX9" fmla="*/ 4572000 w 9144000"/>
              <a:gd name="connsiteY9" fmla="*/ 450 h 5144400"/>
              <a:gd name="connsiteX10" fmla="*/ 0 w 9144000"/>
              <a:gd name="connsiteY10" fmla="*/ 450 h 514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5144400">
                <a:moveTo>
                  <a:pt x="0" y="0"/>
                </a:moveTo>
                <a:lnTo>
                  <a:pt x="9144000" y="0"/>
                </a:lnTo>
                <a:lnTo>
                  <a:pt x="9144000" y="5144400"/>
                </a:lnTo>
                <a:lnTo>
                  <a:pt x="0" y="5144400"/>
                </a:lnTo>
                <a:lnTo>
                  <a:pt x="0" y="5143949"/>
                </a:lnTo>
                <a:lnTo>
                  <a:pt x="9143999" y="5143949"/>
                </a:lnTo>
                <a:lnTo>
                  <a:pt x="9143999" y="3332244"/>
                </a:lnTo>
                <a:lnTo>
                  <a:pt x="0" y="5116077"/>
                </a:lnTo>
                <a:lnTo>
                  <a:pt x="0" y="2434124"/>
                </a:lnTo>
                <a:lnTo>
                  <a:pt x="4572000" y="450"/>
                </a:lnTo>
                <a:lnTo>
                  <a:pt x="0" y="450"/>
                </a:lnTo>
                <a:close/>
              </a:path>
            </a:pathLst>
          </a:custGeom>
          <a:gradFill flip="none" rotWithShape="1">
            <a:gsLst>
              <a:gs pos="100000">
                <a:schemeClr val="accent5"/>
              </a:gs>
              <a:gs pos="0">
                <a:schemeClr val="accent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5A394553-DD26-A53E-16E7-B36BCC74B5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98889" y="2035926"/>
            <a:ext cx="4567243" cy="1052596"/>
          </a:xfrm>
          <a:prstGeom prst="rect">
            <a:avLst/>
          </a:prstGeom>
        </p:spPr>
        <p:txBody>
          <a:bodyPr vert="horz" lIns="0" tIns="0" rIns="0" bIns="0" anchor="b">
            <a:noAutofit/>
          </a:bodyPr>
          <a:lstStyle>
            <a:lvl1pPr rtl="0">
              <a:lnSpc>
                <a:spcPct val="90000"/>
              </a:lnSpc>
              <a:defRPr sz="3800" b="1" cap="all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noProof="0" dirty="0"/>
              <a:t>THIS IS THE </a:t>
            </a:r>
            <a:br>
              <a:rPr lang="en-GB" noProof="0" dirty="0"/>
            </a:br>
            <a:r>
              <a:rPr lang="en-GB" noProof="0" dirty="0"/>
              <a:t>SECTION NAME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F7D70A9C-6E74-4F68-6FAF-0D303061822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98889" y="3235313"/>
            <a:ext cx="4567243" cy="32316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subtitle of the section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BDE7918-2DBE-8931-92E4-C4CC8D7468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A9F06537-ADAF-6D85-811F-30F68600EB9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543" y="1449280"/>
            <a:ext cx="2330456" cy="2330456"/>
          </a:xfrm>
          <a:prstGeom prst="rect">
            <a:avLst/>
          </a:prstGeom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10C820DC-A86B-785F-EEEB-4AA7817B4093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693ACE-2FD2-8A2A-631F-857149D24E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bg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1090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182AA6BE-FBD6-383D-C145-DBB8FADC9CB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361643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82AA6BE-FBD6-383D-C145-DBB8FADC9CB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1B268E6-9D54-6409-E63B-8A33A4C4D283}"/>
              </a:ext>
            </a:extLst>
          </p:cNvPr>
          <p:cNvSpPr/>
          <p:nvPr userDrawn="1"/>
        </p:nvSpPr>
        <p:spPr>
          <a:xfrm>
            <a:off x="0" y="-450"/>
            <a:ext cx="9144000" cy="5144400"/>
          </a:xfrm>
          <a:custGeom>
            <a:avLst/>
            <a:gdLst>
              <a:gd name="connsiteX0" fmla="*/ 0 w 9144000"/>
              <a:gd name="connsiteY0" fmla="*/ 0 h 5144400"/>
              <a:gd name="connsiteX1" fmla="*/ 9144000 w 9144000"/>
              <a:gd name="connsiteY1" fmla="*/ 0 h 5144400"/>
              <a:gd name="connsiteX2" fmla="*/ 9144000 w 9144000"/>
              <a:gd name="connsiteY2" fmla="*/ 5144400 h 5144400"/>
              <a:gd name="connsiteX3" fmla="*/ 0 w 9144000"/>
              <a:gd name="connsiteY3" fmla="*/ 5144400 h 5144400"/>
              <a:gd name="connsiteX4" fmla="*/ 0 w 9144000"/>
              <a:gd name="connsiteY4" fmla="*/ 5143949 h 5144400"/>
              <a:gd name="connsiteX5" fmla="*/ 9143999 w 9144000"/>
              <a:gd name="connsiteY5" fmla="*/ 5143949 h 5144400"/>
              <a:gd name="connsiteX6" fmla="*/ 9143999 w 9144000"/>
              <a:gd name="connsiteY6" fmla="*/ 3332244 h 5144400"/>
              <a:gd name="connsiteX7" fmla="*/ 0 w 9144000"/>
              <a:gd name="connsiteY7" fmla="*/ 5116077 h 5144400"/>
              <a:gd name="connsiteX8" fmla="*/ 0 w 9144000"/>
              <a:gd name="connsiteY8" fmla="*/ 2434124 h 5144400"/>
              <a:gd name="connsiteX9" fmla="*/ 4572000 w 9144000"/>
              <a:gd name="connsiteY9" fmla="*/ 450 h 5144400"/>
              <a:gd name="connsiteX10" fmla="*/ 0 w 9144000"/>
              <a:gd name="connsiteY10" fmla="*/ 450 h 514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5144400">
                <a:moveTo>
                  <a:pt x="0" y="0"/>
                </a:moveTo>
                <a:lnTo>
                  <a:pt x="9144000" y="0"/>
                </a:lnTo>
                <a:lnTo>
                  <a:pt x="9144000" y="5144400"/>
                </a:lnTo>
                <a:lnTo>
                  <a:pt x="0" y="5144400"/>
                </a:lnTo>
                <a:lnTo>
                  <a:pt x="0" y="5143949"/>
                </a:lnTo>
                <a:lnTo>
                  <a:pt x="9143999" y="5143949"/>
                </a:lnTo>
                <a:lnTo>
                  <a:pt x="9143999" y="3332244"/>
                </a:lnTo>
                <a:lnTo>
                  <a:pt x="0" y="5116077"/>
                </a:lnTo>
                <a:lnTo>
                  <a:pt x="0" y="2434124"/>
                </a:lnTo>
                <a:lnTo>
                  <a:pt x="4572000" y="450"/>
                </a:lnTo>
                <a:lnTo>
                  <a:pt x="0" y="450"/>
                </a:lnTo>
                <a:close/>
              </a:path>
            </a:pathLst>
          </a:custGeom>
          <a:gradFill flip="none" rotWithShape="1">
            <a:gsLst>
              <a:gs pos="1000">
                <a:schemeClr val="accent6"/>
              </a:gs>
              <a:gs pos="96000">
                <a:schemeClr val="accent2">
                  <a:alpha val="9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5A394553-DD26-A53E-16E7-B36BCC74B5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98889" y="2035926"/>
            <a:ext cx="4567243" cy="1052596"/>
          </a:xfrm>
          <a:prstGeom prst="rect">
            <a:avLst/>
          </a:prstGeom>
        </p:spPr>
        <p:txBody>
          <a:bodyPr vert="horz" lIns="0" tIns="0" rIns="0" bIns="0" anchor="b">
            <a:noAutofit/>
          </a:bodyPr>
          <a:lstStyle>
            <a:lvl1pPr rtl="0">
              <a:lnSpc>
                <a:spcPct val="90000"/>
              </a:lnSpc>
              <a:defRPr sz="3800" b="1" cap="all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noProof="0" dirty="0"/>
              <a:t>THIS IS THE </a:t>
            </a:r>
            <a:br>
              <a:rPr lang="en-GB" noProof="0" dirty="0"/>
            </a:br>
            <a:r>
              <a:rPr lang="en-GB" noProof="0" dirty="0"/>
              <a:t>SECTION NAME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F7D70A9C-6E74-4F68-6FAF-0D303061822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98889" y="3235313"/>
            <a:ext cx="4567243" cy="32316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subtitle of the section</a:t>
            </a:r>
            <a:endParaRPr lang="en-GB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2734A8B-FFEA-CE06-934E-46D9F70DE1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8117812E-EFCE-5B26-27FB-72DB3DBB7EF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543" y="1449280"/>
            <a:ext cx="2330456" cy="2330456"/>
          </a:xfrm>
          <a:prstGeom prst="rect">
            <a:avLst/>
          </a:prstGeom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id="{81F622D9-C35C-D92C-126B-B9C953485552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3AC794E-F5E3-6821-306E-7BC44C9E78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bg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5195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hink-cell data - do not delete" hidden="1">
            <a:extLst>
              <a:ext uri="{FF2B5EF4-FFF2-40B4-BE49-F238E27FC236}">
                <a16:creationId xmlns:a16="http://schemas.microsoft.com/office/drawing/2014/main" id="{3E91FE59-E574-759E-4CCD-57F53530809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1018136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7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E91FE59-E574-759E-4CCD-57F53530809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182E7572-B5AF-0D5D-FB8D-684147587DE5}"/>
              </a:ext>
            </a:extLst>
          </p:cNvPr>
          <p:cNvSpPr/>
          <p:nvPr userDrawn="1"/>
        </p:nvSpPr>
        <p:spPr>
          <a:xfrm>
            <a:off x="0" y="-450"/>
            <a:ext cx="9144000" cy="5144400"/>
          </a:xfrm>
          <a:custGeom>
            <a:avLst/>
            <a:gdLst>
              <a:gd name="connsiteX0" fmla="*/ 0 w 9144000"/>
              <a:gd name="connsiteY0" fmla="*/ 0 h 5144400"/>
              <a:gd name="connsiteX1" fmla="*/ 9144000 w 9144000"/>
              <a:gd name="connsiteY1" fmla="*/ 0 h 5144400"/>
              <a:gd name="connsiteX2" fmla="*/ 9144000 w 9144000"/>
              <a:gd name="connsiteY2" fmla="*/ 5144400 h 5144400"/>
              <a:gd name="connsiteX3" fmla="*/ 0 w 9144000"/>
              <a:gd name="connsiteY3" fmla="*/ 5144400 h 5144400"/>
              <a:gd name="connsiteX4" fmla="*/ 0 w 9144000"/>
              <a:gd name="connsiteY4" fmla="*/ 5143949 h 5144400"/>
              <a:gd name="connsiteX5" fmla="*/ 9143999 w 9144000"/>
              <a:gd name="connsiteY5" fmla="*/ 5143949 h 5144400"/>
              <a:gd name="connsiteX6" fmla="*/ 9143999 w 9144000"/>
              <a:gd name="connsiteY6" fmla="*/ 3332244 h 5144400"/>
              <a:gd name="connsiteX7" fmla="*/ 0 w 9144000"/>
              <a:gd name="connsiteY7" fmla="*/ 5116077 h 5144400"/>
              <a:gd name="connsiteX8" fmla="*/ 0 w 9144000"/>
              <a:gd name="connsiteY8" fmla="*/ 2434124 h 5144400"/>
              <a:gd name="connsiteX9" fmla="*/ 4572000 w 9144000"/>
              <a:gd name="connsiteY9" fmla="*/ 450 h 5144400"/>
              <a:gd name="connsiteX10" fmla="*/ 0 w 9144000"/>
              <a:gd name="connsiteY10" fmla="*/ 450 h 514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5144400">
                <a:moveTo>
                  <a:pt x="0" y="0"/>
                </a:moveTo>
                <a:lnTo>
                  <a:pt x="9144000" y="0"/>
                </a:lnTo>
                <a:lnTo>
                  <a:pt x="9144000" y="5144400"/>
                </a:lnTo>
                <a:lnTo>
                  <a:pt x="0" y="5144400"/>
                </a:lnTo>
                <a:lnTo>
                  <a:pt x="0" y="5143949"/>
                </a:lnTo>
                <a:lnTo>
                  <a:pt x="9143999" y="5143949"/>
                </a:lnTo>
                <a:lnTo>
                  <a:pt x="9143999" y="3332244"/>
                </a:lnTo>
                <a:lnTo>
                  <a:pt x="0" y="5116077"/>
                </a:lnTo>
                <a:lnTo>
                  <a:pt x="0" y="2434124"/>
                </a:lnTo>
                <a:lnTo>
                  <a:pt x="4572000" y="450"/>
                </a:lnTo>
                <a:lnTo>
                  <a:pt x="0" y="450"/>
                </a:lnTo>
                <a:close/>
              </a:path>
            </a:pathLst>
          </a:custGeom>
          <a:gradFill flip="none" rotWithShape="1">
            <a:gsLst>
              <a:gs pos="100000">
                <a:schemeClr val="accent4"/>
              </a:gs>
              <a:gs pos="4000">
                <a:schemeClr val="accent6"/>
              </a:gs>
              <a:gs pos="49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5A394553-DD26-A53E-16E7-B36BCC74B5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98889" y="2035926"/>
            <a:ext cx="4567243" cy="1052596"/>
          </a:xfrm>
          <a:prstGeom prst="rect">
            <a:avLst/>
          </a:prstGeom>
        </p:spPr>
        <p:txBody>
          <a:bodyPr vert="horz" lIns="0" tIns="0" rIns="0" bIns="0" anchor="b">
            <a:noAutofit/>
          </a:bodyPr>
          <a:lstStyle>
            <a:lvl1pPr rtl="0">
              <a:lnSpc>
                <a:spcPct val="90000"/>
              </a:lnSpc>
              <a:defRPr sz="3800" b="1" cap="all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noProof="0" dirty="0"/>
              <a:t>THIS IS THE </a:t>
            </a:r>
            <a:br>
              <a:rPr lang="en-GB" noProof="0" dirty="0"/>
            </a:br>
            <a:r>
              <a:rPr lang="en-GB" noProof="0" dirty="0"/>
              <a:t>SECTION NAME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F7D70A9C-6E74-4F68-6FAF-0D303061822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98889" y="3235313"/>
            <a:ext cx="4567243" cy="32316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subtitle of the section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E565DA5-F04E-F8FA-4A2F-7AF7E534D9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8" name="Picture 7" descr="A black and white logo&#10;&#10;Description automatically generated with low confidence">
            <a:extLst>
              <a:ext uri="{FF2B5EF4-FFF2-40B4-BE49-F238E27FC236}">
                <a16:creationId xmlns:a16="http://schemas.microsoft.com/office/drawing/2014/main" id="{A1216027-7338-6975-42E1-6EF6BF05E4E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543" y="1449280"/>
            <a:ext cx="2330456" cy="2330456"/>
          </a:xfrm>
          <a:prstGeom prst="rect">
            <a:avLst/>
          </a:prstGeom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A8F26C36-6711-2FD2-54BD-E942D67F068E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41E964F-DE86-BF7C-7C9D-88155E6F91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bg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18839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hink-cell data - do not delete" hidden="1">
            <a:extLst>
              <a:ext uri="{FF2B5EF4-FFF2-40B4-BE49-F238E27FC236}">
                <a16:creationId xmlns:a16="http://schemas.microsoft.com/office/drawing/2014/main" id="{3637FE17-B519-2507-6B1D-6AA4CCF24B6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3317150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7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637FE17-B519-2507-6B1D-6AA4CCF24B6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BD160B53-FE0B-5FC7-09AB-BE0713BAFB85}"/>
              </a:ext>
            </a:extLst>
          </p:cNvPr>
          <p:cNvSpPr/>
          <p:nvPr userDrawn="1"/>
        </p:nvSpPr>
        <p:spPr>
          <a:xfrm>
            <a:off x="0" y="-450"/>
            <a:ext cx="9144000" cy="5144400"/>
          </a:xfrm>
          <a:custGeom>
            <a:avLst/>
            <a:gdLst>
              <a:gd name="connsiteX0" fmla="*/ 0 w 9144000"/>
              <a:gd name="connsiteY0" fmla="*/ 0 h 5144400"/>
              <a:gd name="connsiteX1" fmla="*/ 9144000 w 9144000"/>
              <a:gd name="connsiteY1" fmla="*/ 0 h 5144400"/>
              <a:gd name="connsiteX2" fmla="*/ 9144000 w 9144000"/>
              <a:gd name="connsiteY2" fmla="*/ 5144400 h 5144400"/>
              <a:gd name="connsiteX3" fmla="*/ 0 w 9144000"/>
              <a:gd name="connsiteY3" fmla="*/ 5144400 h 5144400"/>
              <a:gd name="connsiteX4" fmla="*/ 0 w 9144000"/>
              <a:gd name="connsiteY4" fmla="*/ 5143949 h 5144400"/>
              <a:gd name="connsiteX5" fmla="*/ 9143999 w 9144000"/>
              <a:gd name="connsiteY5" fmla="*/ 5143949 h 5144400"/>
              <a:gd name="connsiteX6" fmla="*/ 9143999 w 9144000"/>
              <a:gd name="connsiteY6" fmla="*/ 3332244 h 5144400"/>
              <a:gd name="connsiteX7" fmla="*/ 0 w 9144000"/>
              <a:gd name="connsiteY7" fmla="*/ 5116077 h 5144400"/>
              <a:gd name="connsiteX8" fmla="*/ 0 w 9144000"/>
              <a:gd name="connsiteY8" fmla="*/ 2434124 h 5144400"/>
              <a:gd name="connsiteX9" fmla="*/ 4572000 w 9144000"/>
              <a:gd name="connsiteY9" fmla="*/ 450 h 5144400"/>
              <a:gd name="connsiteX10" fmla="*/ 0 w 9144000"/>
              <a:gd name="connsiteY10" fmla="*/ 450 h 514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5144400">
                <a:moveTo>
                  <a:pt x="0" y="0"/>
                </a:moveTo>
                <a:lnTo>
                  <a:pt x="9144000" y="0"/>
                </a:lnTo>
                <a:lnTo>
                  <a:pt x="9144000" y="5144400"/>
                </a:lnTo>
                <a:lnTo>
                  <a:pt x="0" y="5144400"/>
                </a:lnTo>
                <a:lnTo>
                  <a:pt x="0" y="5143949"/>
                </a:lnTo>
                <a:lnTo>
                  <a:pt x="9143999" y="5143949"/>
                </a:lnTo>
                <a:lnTo>
                  <a:pt x="9143999" y="3332244"/>
                </a:lnTo>
                <a:lnTo>
                  <a:pt x="0" y="5116077"/>
                </a:lnTo>
                <a:lnTo>
                  <a:pt x="0" y="2434124"/>
                </a:lnTo>
                <a:lnTo>
                  <a:pt x="4572000" y="450"/>
                </a:lnTo>
                <a:lnTo>
                  <a:pt x="0" y="450"/>
                </a:lnTo>
                <a:close/>
              </a:path>
            </a:pathLst>
          </a:custGeom>
          <a:gradFill flip="none" rotWithShape="1">
            <a:gsLst>
              <a:gs pos="100000">
                <a:schemeClr val="accent5"/>
              </a:gs>
              <a:gs pos="1000">
                <a:schemeClr val="accent2"/>
              </a:gs>
              <a:gs pos="52000">
                <a:schemeClr val="accent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5A394553-DD26-A53E-16E7-B36BCC74B5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98889" y="2035926"/>
            <a:ext cx="4567243" cy="1052596"/>
          </a:xfrm>
          <a:prstGeom prst="rect">
            <a:avLst/>
          </a:prstGeom>
        </p:spPr>
        <p:txBody>
          <a:bodyPr vert="horz" lIns="0" tIns="0" rIns="0" bIns="0" anchor="b">
            <a:noAutofit/>
          </a:bodyPr>
          <a:lstStyle>
            <a:lvl1pPr rtl="0">
              <a:lnSpc>
                <a:spcPct val="90000"/>
              </a:lnSpc>
              <a:defRPr sz="3800" b="1" cap="all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noProof="0" dirty="0"/>
              <a:t>THIS IS THE </a:t>
            </a:r>
            <a:br>
              <a:rPr lang="en-GB" noProof="0" dirty="0"/>
            </a:br>
            <a:r>
              <a:rPr lang="en-GB" noProof="0" dirty="0"/>
              <a:t>SECTION NAME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F7D70A9C-6E74-4F68-6FAF-0D303061822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98889" y="3235313"/>
            <a:ext cx="4567243" cy="32316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subtitle of the section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5FDE624-E434-078B-E951-356FA9E4C3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46610A28-B1B3-D162-D800-99B78ECF104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543" y="1449280"/>
            <a:ext cx="2330456" cy="2330456"/>
          </a:xfrm>
          <a:prstGeom prst="rect">
            <a:avLst/>
          </a:prstGeom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F22A7151-F31C-AF27-B7E8-878C705EB55C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CFAB11D-AF5B-1B52-6DBD-39ADD2F694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bg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18461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419B930E-25E7-B34B-5E5E-732412E0B9A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01727720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19B930E-25E7-B34B-5E5E-732412E0B9A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1B268E6-9D54-6409-E63B-8A33A4C4D283}"/>
              </a:ext>
            </a:extLst>
          </p:cNvPr>
          <p:cNvSpPr/>
          <p:nvPr userDrawn="1"/>
        </p:nvSpPr>
        <p:spPr>
          <a:xfrm>
            <a:off x="0" y="-450"/>
            <a:ext cx="9144000" cy="5144400"/>
          </a:xfrm>
          <a:custGeom>
            <a:avLst/>
            <a:gdLst>
              <a:gd name="connsiteX0" fmla="*/ 0 w 9144000"/>
              <a:gd name="connsiteY0" fmla="*/ 0 h 5144400"/>
              <a:gd name="connsiteX1" fmla="*/ 9144000 w 9144000"/>
              <a:gd name="connsiteY1" fmla="*/ 0 h 5144400"/>
              <a:gd name="connsiteX2" fmla="*/ 9144000 w 9144000"/>
              <a:gd name="connsiteY2" fmla="*/ 5144400 h 5144400"/>
              <a:gd name="connsiteX3" fmla="*/ 0 w 9144000"/>
              <a:gd name="connsiteY3" fmla="*/ 5144400 h 5144400"/>
              <a:gd name="connsiteX4" fmla="*/ 0 w 9144000"/>
              <a:gd name="connsiteY4" fmla="*/ 5143949 h 5144400"/>
              <a:gd name="connsiteX5" fmla="*/ 9143999 w 9144000"/>
              <a:gd name="connsiteY5" fmla="*/ 5143949 h 5144400"/>
              <a:gd name="connsiteX6" fmla="*/ 9143999 w 9144000"/>
              <a:gd name="connsiteY6" fmla="*/ 3332244 h 5144400"/>
              <a:gd name="connsiteX7" fmla="*/ 0 w 9144000"/>
              <a:gd name="connsiteY7" fmla="*/ 5116077 h 5144400"/>
              <a:gd name="connsiteX8" fmla="*/ 0 w 9144000"/>
              <a:gd name="connsiteY8" fmla="*/ 2434124 h 5144400"/>
              <a:gd name="connsiteX9" fmla="*/ 4572000 w 9144000"/>
              <a:gd name="connsiteY9" fmla="*/ 450 h 5144400"/>
              <a:gd name="connsiteX10" fmla="*/ 0 w 9144000"/>
              <a:gd name="connsiteY10" fmla="*/ 450 h 514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5144400">
                <a:moveTo>
                  <a:pt x="0" y="0"/>
                </a:moveTo>
                <a:lnTo>
                  <a:pt x="9144000" y="0"/>
                </a:lnTo>
                <a:lnTo>
                  <a:pt x="9144000" y="5144400"/>
                </a:lnTo>
                <a:lnTo>
                  <a:pt x="0" y="5144400"/>
                </a:lnTo>
                <a:lnTo>
                  <a:pt x="0" y="5143949"/>
                </a:lnTo>
                <a:lnTo>
                  <a:pt x="9143999" y="5143949"/>
                </a:lnTo>
                <a:lnTo>
                  <a:pt x="9143999" y="3332244"/>
                </a:lnTo>
                <a:lnTo>
                  <a:pt x="0" y="5116077"/>
                </a:lnTo>
                <a:lnTo>
                  <a:pt x="0" y="2434124"/>
                </a:lnTo>
                <a:lnTo>
                  <a:pt x="4572000" y="450"/>
                </a:lnTo>
                <a:lnTo>
                  <a:pt x="0" y="450"/>
                </a:lnTo>
                <a:close/>
              </a:path>
            </a:pathLst>
          </a:custGeom>
          <a:gradFill flip="none" rotWithShape="1">
            <a:gsLst>
              <a:gs pos="100000">
                <a:schemeClr val="accent3">
                  <a:alpha val="90000"/>
                </a:schemeClr>
              </a:gs>
              <a:gs pos="4000">
                <a:schemeClr val="accent6"/>
              </a:gs>
              <a:gs pos="50000">
                <a:schemeClr val="accent2">
                  <a:alpha val="9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5A394553-DD26-A53E-16E7-B36BCC74B5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98889" y="2035926"/>
            <a:ext cx="4567243" cy="1052596"/>
          </a:xfrm>
          <a:prstGeom prst="rect">
            <a:avLst/>
          </a:prstGeom>
        </p:spPr>
        <p:txBody>
          <a:bodyPr vert="horz" lIns="0" tIns="0" rIns="0" bIns="0" anchor="b">
            <a:noAutofit/>
          </a:bodyPr>
          <a:lstStyle>
            <a:lvl1pPr rtl="0">
              <a:lnSpc>
                <a:spcPct val="90000"/>
              </a:lnSpc>
              <a:defRPr sz="3800" b="1" cap="all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noProof="0" dirty="0"/>
              <a:t>THIS IS THE </a:t>
            </a:r>
            <a:br>
              <a:rPr lang="en-GB" noProof="0" dirty="0"/>
            </a:br>
            <a:r>
              <a:rPr lang="en-GB" noProof="0" dirty="0"/>
              <a:t>SECTION NAME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F7D70A9C-6E74-4F68-6FAF-0D303061822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98889" y="3235313"/>
            <a:ext cx="4567243" cy="32316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subtitle of the section</a:t>
            </a:r>
            <a:endParaRPr lang="en-GB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202B024-70DC-E733-E789-FADD5D2EF8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A564FBBD-47CE-290C-243A-DB62E706EEA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543" y="1449280"/>
            <a:ext cx="2330456" cy="2330456"/>
          </a:xfrm>
          <a:prstGeom prst="rect">
            <a:avLst/>
          </a:prstGeom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id="{4CF70FC2-A875-D2A9-DF87-BEF1AF7F226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12696E9-FCAC-CB4B-62EA-56ACFECDC6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bg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00673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hink-cell data - do not delete" hidden="1">
            <a:extLst>
              <a:ext uri="{FF2B5EF4-FFF2-40B4-BE49-F238E27FC236}">
                <a16:creationId xmlns:a16="http://schemas.microsoft.com/office/drawing/2014/main" id="{A81B5490-101F-493C-E05B-463DDA70BD0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5451296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7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81B5490-101F-493C-E05B-463DDA70BD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EFE6BBCC-4516-AFEF-0720-8794A712E0E6}"/>
              </a:ext>
            </a:extLst>
          </p:cNvPr>
          <p:cNvSpPr/>
          <p:nvPr userDrawn="1"/>
        </p:nvSpPr>
        <p:spPr>
          <a:xfrm>
            <a:off x="0" y="-450"/>
            <a:ext cx="9144000" cy="5144400"/>
          </a:xfrm>
          <a:custGeom>
            <a:avLst/>
            <a:gdLst>
              <a:gd name="connsiteX0" fmla="*/ 0 w 9144000"/>
              <a:gd name="connsiteY0" fmla="*/ 0 h 5144400"/>
              <a:gd name="connsiteX1" fmla="*/ 9144000 w 9144000"/>
              <a:gd name="connsiteY1" fmla="*/ 0 h 5144400"/>
              <a:gd name="connsiteX2" fmla="*/ 9144000 w 9144000"/>
              <a:gd name="connsiteY2" fmla="*/ 5144400 h 5144400"/>
              <a:gd name="connsiteX3" fmla="*/ 0 w 9144000"/>
              <a:gd name="connsiteY3" fmla="*/ 5144400 h 5144400"/>
              <a:gd name="connsiteX4" fmla="*/ 0 w 9144000"/>
              <a:gd name="connsiteY4" fmla="*/ 5143949 h 5144400"/>
              <a:gd name="connsiteX5" fmla="*/ 9143999 w 9144000"/>
              <a:gd name="connsiteY5" fmla="*/ 5143949 h 5144400"/>
              <a:gd name="connsiteX6" fmla="*/ 9143999 w 9144000"/>
              <a:gd name="connsiteY6" fmla="*/ 3332244 h 5144400"/>
              <a:gd name="connsiteX7" fmla="*/ 0 w 9144000"/>
              <a:gd name="connsiteY7" fmla="*/ 5116077 h 5144400"/>
              <a:gd name="connsiteX8" fmla="*/ 0 w 9144000"/>
              <a:gd name="connsiteY8" fmla="*/ 2434124 h 5144400"/>
              <a:gd name="connsiteX9" fmla="*/ 4572000 w 9144000"/>
              <a:gd name="connsiteY9" fmla="*/ 450 h 5144400"/>
              <a:gd name="connsiteX10" fmla="*/ 0 w 9144000"/>
              <a:gd name="connsiteY10" fmla="*/ 450 h 514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5144400">
                <a:moveTo>
                  <a:pt x="0" y="0"/>
                </a:moveTo>
                <a:lnTo>
                  <a:pt x="9144000" y="0"/>
                </a:lnTo>
                <a:lnTo>
                  <a:pt x="9144000" y="5144400"/>
                </a:lnTo>
                <a:lnTo>
                  <a:pt x="0" y="5144400"/>
                </a:lnTo>
                <a:lnTo>
                  <a:pt x="0" y="5143949"/>
                </a:lnTo>
                <a:lnTo>
                  <a:pt x="9143999" y="5143949"/>
                </a:lnTo>
                <a:lnTo>
                  <a:pt x="9143999" y="3332244"/>
                </a:lnTo>
                <a:lnTo>
                  <a:pt x="0" y="5116077"/>
                </a:lnTo>
                <a:lnTo>
                  <a:pt x="0" y="2434124"/>
                </a:lnTo>
                <a:lnTo>
                  <a:pt x="4572000" y="450"/>
                </a:lnTo>
                <a:lnTo>
                  <a:pt x="0" y="450"/>
                </a:lnTo>
                <a:close/>
              </a:path>
            </a:pathLst>
          </a:custGeom>
          <a:gradFill flip="none" rotWithShape="1">
            <a:gsLst>
              <a:gs pos="100000">
                <a:schemeClr val="accent4"/>
              </a:gs>
              <a:gs pos="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5A394553-DD26-A53E-16E7-B36BCC74B5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98889" y="2035926"/>
            <a:ext cx="4567243" cy="1052596"/>
          </a:xfrm>
          <a:prstGeom prst="rect">
            <a:avLst/>
          </a:prstGeom>
        </p:spPr>
        <p:txBody>
          <a:bodyPr vert="horz" lIns="0" tIns="0" rIns="0" bIns="0" anchor="b">
            <a:noAutofit/>
          </a:bodyPr>
          <a:lstStyle>
            <a:lvl1pPr rtl="0">
              <a:lnSpc>
                <a:spcPct val="90000"/>
              </a:lnSpc>
              <a:defRPr sz="3800" b="1" cap="all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noProof="0" dirty="0"/>
              <a:t>THIS IS THE </a:t>
            </a:r>
            <a:br>
              <a:rPr lang="en-GB" noProof="0" dirty="0"/>
            </a:br>
            <a:r>
              <a:rPr lang="en-GB" noProof="0" dirty="0"/>
              <a:t>SECTION NAME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F7D70A9C-6E74-4F68-6FAF-0D303061822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98889" y="3235313"/>
            <a:ext cx="4567243" cy="32316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subtitle of the section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AE74553-26E3-0729-CAD6-6C98193854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2F3B51F1-11DF-D32F-BA8C-969ED13862C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543" y="1449280"/>
            <a:ext cx="2330456" cy="2330456"/>
          </a:xfrm>
          <a:prstGeom prst="rect">
            <a:avLst/>
          </a:prstGeom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85B9FA7E-2E59-1621-D4E0-6828AD4DBD6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190789C-775B-FE29-6D27-A5116014FA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bg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65194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hink-cell data - do not delete" hidden="1">
            <a:extLst>
              <a:ext uri="{FF2B5EF4-FFF2-40B4-BE49-F238E27FC236}">
                <a16:creationId xmlns:a16="http://schemas.microsoft.com/office/drawing/2014/main" id="{680748DB-187D-1DF5-00F7-D6B2627A303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4917084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7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80748DB-187D-1DF5-00F7-D6B2627A303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68654916-3130-2EE6-AD6A-CD98CE4F30DC}"/>
              </a:ext>
            </a:extLst>
          </p:cNvPr>
          <p:cNvSpPr/>
          <p:nvPr userDrawn="1"/>
        </p:nvSpPr>
        <p:spPr>
          <a:xfrm>
            <a:off x="0" y="-450"/>
            <a:ext cx="9144000" cy="5144400"/>
          </a:xfrm>
          <a:custGeom>
            <a:avLst/>
            <a:gdLst>
              <a:gd name="connsiteX0" fmla="*/ 0 w 9144000"/>
              <a:gd name="connsiteY0" fmla="*/ 0 h 5144400"/>
              <a:gd name="connsiteX1" fmla="*/ 9144000 w 9144000"/>
              <a:gd name="connsiteY1" fmla="*/ 0 h 5144400"/>
              <a:gd name="connsiteX2" fmla="*/ 9144000 w 9144000"/>
              <a:gd name="connsiteY2" fmla="*/ 5144400 h 5144400"/>
              <a:gd name="connsiteX3" fmla="*/ 0 w 9144000"/>
              <a:gd name="connsiteY3" fmla="*/ 5144400 h 5144400"/>
              <a:gd name="connsiteX4" fmla="*/ 0 w 9144000"/>
              <a:gd name="connsiteY4" fmla="*/ 5143949 h 5144400"/>
              <a:gd name="connsiteX5" fmla="*/ 9143999 w 9144000"/>
              <a:gd name="connsiteY5" fmla="*/ 5143949 h 5144400"/>
              <a:gd name="connsiteX6" fmla="*/ 9143999 w 9144000"/>
              <a:gd name="connsiteY6" fmla="*/ 3332244 h 5144400"/>
              <a:gd name="connsiteX7" fmla="*/ 0 w 9144000"/>
              <a:gd name="connsiteY7" fmla="*/ 5116077 h 5144400"/>
              <a:gd name="connsiteX8" fmla="*/ 0 w 9144000"/>
              <a:gd name="connsiteY8" fmla="*/ 2434124 h 5144400"/>
              <a:gd name="connsiteX9" fmla="*/ 4572000 w 9144000"/>
              <a:gd name="connsiteY9" fmla="*/ 450 h 5144400"/>
              <a:gd name="connsiteX10" fmla="*/ 0 w 9144000"/>
              <a:gd name="connsiteY10" fmla="*/ 450 h 514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5144400">
                <a:moveTo>
                  <a:pt x="0" y="0"/>
                </a:moveTo>
                <a:lnTo>
                  <a:pt x="9144000" y="0"/>
                </a:lnTo>
                <a:lnTo>
                  <a:pt x="9144000" y="5144400"/>
                </a:lnTo>
                <a:lnTo>
                  <a:pt x="0" y="5144400"/>
                </a:lnTo>
                <a:lnTo>
                  <a:pt x="0" y="5143949"/>
                </a:lnTo>
                <a:lnTo>
                  <a:pt x="9143999" y="5143949"/>
                </a:lnTo>
                <a:lnTo>
                  <a:pt x="9143999" y="3332244"/>
                </a:lnTo>
                <a:lnTo>
                  <a:pt x="0" y="5116077"/>
                </a:lnTo>
                <a:lnTo>
                  <a:pt x="0" y="2434124"/>
                </a:lnTo>
                <a:lnTo>
                  <a:pt x="4572000" y="450"/>
                </a:lnTo>
                <a:lnTo>
                  <a:pt x="0" y="450"/>
                </a:lnTo>
                <a:close/>
              </a:path>
            </a:pathLst>
          </a:custGeom>
          <a:gradFill flip="none" rotWithShape="1">
            <a:gsLst>
              <a:gs pos="100000">
                <a:schemeClr val="accent5"/>
              </a:gs>
              <a:gs pos="0">
                <a:schemeClr val="accent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5A394553-DD26-A53E-16E7-B36BCC74B5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98889" y="2035926"/>
            <a:ext cx="4567243" cy="1052596"/>
          </a:xfrm>
          <a:prstGeom prst="rect">
            <a:avLst/>
          </a:prstGeom>
        </p:spPr>
        <p:txBody>
          <a:bodyPr vert="horz" lIns="0" tIns="0" rIns="0" bIns="0" anchor="b">
            <a:noAutofit/>
          </a:bodyPr>
          <a:lstStyle>
            <a:lvl1pPr rtl="0">
              <a:lnSpc>
                <a:spcPct val="90000"/>
              </a:lnSpc>
              <a:defRPr sz="3800" b="1" cap="all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noProof="0" dirty="0"/>
              <a:t>THIS IS THE </a:t>
            </a:r>
            <a:br>
              <a:rPr lang="en-GB" noProof="0" dirty="0"/>
            </a:br>
            <a:r>
              <a:rPr lang="en-GB" noProof="0" dirty="0"/>
              <a:t>SECTION NAME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F7D70A9C-6E74-4F68-6FAF-0D303061822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98889" y="3235313"/>
            <a:ext cx="4567243" cy="32316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subtitle of the section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797349E-EF37-C1E3-22FE-9C3FF0F1FB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AFF2565C-B3B5-5B6E-537F-E3E602578D4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543" y="1449280"/>
            <a:ext cx="2330456" cy="2330456"/>
          </a:xfrm>
          <a:prstGeom prst="rect">
            <a:avLst/>
          </a:prstGeom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4B8D10CD-E509-C133-A64D-2CEC5C1E429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48B784E-38F6-8E11-1983-FEE4627BD8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bg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85992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84BCA681-B5DF-D958-0D07-9D394BE7014A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1981976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4BCA681-B5DF-D958-0D07-9D394BE7014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1B268E6-9D54-6409-E63B-8A33A4C4D283}"/>
              </a:ext>
            </a:extLst>
          </p:cNvPr>
          <p:cNvSpPr/>
          <p:nvPr userDrawn="1"/>
        </p:nvSpPr>
        <p:spPr>
          <a:xfrm>
            <a:off x="0" y="-450"/>
            <a:ext cx="9144000" cy="5144400"/>
          </a:xfrm>
          <a:custGeom>
            <a:avLst/>
            <a:gdLst>
              <a:gd name="connsiteX0" fmla="*/ 0 w 9144000"/>
              <a:gd name="connsiteY0" fmla="*/ 0 h 5144400"/>
              <a:gd name="connsiteX1" fmla="*/ 9144000 w 9144000"/>
              <a:gd name="connsiteY1" fmla="*/ 0 h 5144400"/>
              <a:gd name="connsiteX2" fmla="*/ 9144000 w 9144000"/>
              <a:gd name="connsiteY2" fmla="*/ 5144400 h 5144400"/>
              <a:gd name="connsiteX3" fmla="*/ 0 w 9144000"/>
              <a:gd name="connsiteY3" fmla="*/ 5144400 h 5144400"/>
              <a:gd name="connsiteX4" fmla="*/ 0 w 9144000"/>
              <a:gd name="connsiteY4" fmla="*/ 5143949 h 5144400"/>
              <a:gd name="connsiteX5" fmla="*/ 9143999 w 9144000"/>
              <a:gd name="connsiteY5" fmla="*/ 5143949 h 5144400"/>
              <a:gd name="connsiteX6" fmla="*/ 9143999 w 9144000"/>
              <a:gd name="connsiteY6" fmla="*/ 3332244 h 5144400"/>
              <a:gd name="connsiteX7" fmla="*/ 0 w 9144000"/>
              <a:gd name="connsiteY7" fmla="*/ 5116077 h 5144400"/>
              <a:gd name="connsiteX8" fmla="*/ 0 w 9144000"/>
              <a:gd name="connsiteY8" fmla="*/ 2434124 h 5144400"/>
              <a:gd name="connsiteX9" fmla="*/ 4572000 w 9144000"/>
              <a:gd name="connsiteY9" fmla="*/ 450 h 5144400"/>
              <a:gd name="connsiteX10" fmla="*/ 0 w 9144000"/>
              <a:gd name="connsiteY10" fmla="*/ 450 h 514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5144400">
                <a:moveTo>
                  <a:pt x="0" y="0"/>
                </a:moveTo>
                <a:lnTo>
                  <a:pt x="9144000" y="0"/>
                </a:lnTo>
                <a:lnTo>
                  <a:pt x="9144000" y="5144400"/>
                </a:lnTo>
                <a:lnTo>
                  <a:pt x="0" y="5144400"/>
                </a:lnTo>
                <a:lnTo>
                  <a:pt x="0" y="5143949"/>
                </a:lnTo>
                <a:lnTo>
                  <a:pt x="9143999" y="5143949"/>
                </a:lnTo>
                <a:lnTo>
                  <a:pt x="9143999" y="3332244"/>
                </a:lnTo>
                <a:lnTo>
                  <a:pt x="0" y="5116077"/>
                </a:lnTo>
                <a:lnTo>
                  <a:pt x="0" y="2434124"/>
                </a:lnTo>
                <a:lnTo>
                  <a:pt x="4572000" y="450"/>
                </a:lnTo>
                <a:lnTo>
                  <a:pt x="0" y="450"/>
                </a:lnTo>
                <a:close/>
              </a:path>
            </a:pathLst>
          </a:custGeom>
          <a:gradFill flip="none" rotWithShape="1">
            <a:gsLst>
              <a:gs pos="100000">
                <a:schemeClr val="accent3">
                  <a:alpha val="90000"/>
                </a:schemeClr>
              </a:gs>
              <a:gs pos="0">
                <a:schemeClr val="accent2">
                  <a:alpha val="9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5A394553-DD26-A53E-16E7-B36BCC74B5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98889" y="2035926"/>
            <a:ext cx="4567243" cy="1052596"/>
          </a:xfrm>
          <a:prstGeom prst="rect">
            <a:avLst/>
          </a:prstGeom>
        </p:spPr>
        <p:txBody>
          <a:bodyPr vert="horz" lIns="0" tIns="0" rIns="0" bIns="0" anchor="b">
            <a:noAutofit/>
          </a:bodyPr>
          <a:lstStyle>
            <a:lvl1pPr rtl="0">
              <a:lnSpc>
                <a:spcPct val="90000"/>
              </a:lnSpc>
              <a:defRPr sz="3800" b="1" cap="all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noProof="0" dirty="0"/>
              <a:t>THIS IS THE </a:t>
            </a:r>
            <a:br>
              <a:rPr lang="en-GB" noProof="0" dirty="0"/>
            </a:br>
            <a:r>
              <a:rPr lang="en-GB" noProof="0" dirty="0"/>
              <a:t>SECTION NAME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F7D70A9C-6E74-4F68-6FAF-0D303061822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98889" y="3235313"/>
            <a:ext cx="4567243" cy="32316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subtitle of the section</a:t>
            </a:r>
            <a:endParaRPr lang="en-GB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846F249-3195-657B-AF1A-CDC8C56DFE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369622EE-5487-FE22-6AF9-66688D4A9F1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543" y="1449280"/>
            <a:ext cx="2330456" cy="2330456"/>
          </a:xfrm>
          <a:prstGeom prst="rect">
            <a:avLst/>
          </a:prstGeom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id="{6C371035-683A-E8C8-8349-CEF20D1FB553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9C0D4F-46D6-FA25-55E5-BD4BFAF36C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bg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50783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734A5ECC-734F-6A95-222F-52F8D5A69F8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5798225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734A5ECC-734F-6A95-222F-52F8D5A69F8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ECFE4C-4FA0-0AF5-D139-29FF8311B8F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92491" y="884614"/>
            <a:ext cx="8159019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267EFA4F-F461-514E-E57E-EBCD6978DF7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2491" y="1129102"/>
            <a:ext cx="8159019" cy="320273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171450" indent="-171450" rtl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100" b="0">
                <a:solidFill>
                  <a:schemeClr val="accent1"/>
                </a:solidFill>
              </a:defRPr>
            </a:lvl1pPr>
            <a:lvl2pPr marL="3456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Arial" panose="020B0604020202020204" pitchFamily="34" charset="0"/>
              <a:buChar char="-"/>
              <a:defRPr sz="1050">
                <a:solidFill>
                  <a:schemeClr val="accent1"/>
                </a:solidFill>
              </a:defRPr>
            </a:lvl2pPr>
            <a:lvl3pPr marL="5184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000">
                <a:solidFill>
                  <a:schemeClr val="accent1"/>
                </a:solidFill>
              </a:defRPr>
            </a:lvl3pPr>
          </a:lstStyle>
          <a:p>
            <a:pPr lvl="0"/>
            <a:r>
              <a:rPr lang="en-GB" noProof="0" dirty="0"/>
              <a:t>First level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EB30AEDE-9AE5-7875-A088-8908C536C33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7E2F5CC-55AD-97D5-6357-410A289A67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14" name="Title 3">
            <a:extLst>
              <a:ext uri="{FF2B5EF4-FFF2-40B4-BE49-F238E27FC236}">
                <a16:creationId xmlns:a16="http://schemas.microsoft.com/office/drawing/2014/main" id="{61A380E4-34A7-B097-922A-5AB5EDB118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16" name="Rectangle: Rounded Corners 12">
            <a:extLst>
              <a:ext uri="{FF2B5EF4-FFF2-40B4-BE49-F238E27FC236}">
                <a16:creationId xmlns:a16="http://schemas.microsoft.com/office/drawing/2014/main" id="{461AA6AD-074D-4E8A-9510-02BA08357721}"/>
              </a:ext>
            </a:extLst>
          </p:cNvPr>
          <p:cNvSpPr/>
          <p:nvPr userDrawn="1"/>
        </p:nvSpPr>
        <p:spPr>
          <a:xfrm>
            <a:off x="492492" y="519506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9EC6D7-15F3-FE87-6B06-DC22D436AA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28663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.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734A5ECC-734F-6A95-222F-52F8D5A69F8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8174075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734A5ECC-734F-6A95-222F-52F8D5A69F8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ECFE4C-4FA0-0AF5-D139-29FF8311B8F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92491" y="884614"/>
            <a:ext cx="8159019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267EFA4F-F461-514E-E57E-EBCD6978DF7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2491" y="1129103"/>
            <a:ext cx="8159019" cy="13320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171450" indent="-171450" rtl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100" b="0">
                <a:solidFill>
                  <a:schemeClr val="accent1"/>
                </a:solidFill>
              </a:defRPr>
            </a:lvl1pPr>
            <a:lvl2pPr marL="3456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Arial" panose="020B0604020202020204" pitchFamily="34" charset="0"/>
              <a:buChar char="-"/>
              <a:defRPr sz="1050">
                <a:solidFill>
                  <a:schemeClr val="accent1"/>
                </a:solidFill>
              </a:defRPr>
            </a:lvl2pPr>
            <a:lvl3pPr marL="5184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000">
                <a:solidFill>
                  <a:schemeClr val="accent1"/>
                </a:solidFill>
              </a:defRPr>
            </a:lvl3pPr>
          </a:lstStyle>
          <a:p>
            <a:pPr lvl="0"/>
            <a:r>
              <a:rPr lang="en-GB" noProof="0" dirty="0"/>
              <a:t>First level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EB30AEDE-9AE5-7875-A088-8908C536C33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7E2F5CC-55AD-97D5-6357-410A289A67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14" name="Title 3">
            <a:extLst>
              <a:ext uri="{FF2B5EF4-FFF2-40B4-BE49-F238E27FC236}">
                <a16:creationId xmlns:a16="http://schemas.microsoft.com/office/drawing/2014/main" id="{61A380E4-34A7-B097-922A-5AB5EDB118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16" name="Rectangle: Rounded Corners 12">
            <a:extLst>
              <a:ext uri="{FF2B5EF4-FFF2-40B4-BE49-F238E27FC236}">
                <a16:creationId xmlns:a16="http://schemas.microsoft.com/office/drawing/2014/main" id="{461AA6AD-074D-4E8A-9510-02BA08357721}"/>
              </a:ext>
            </a:extLst>
          </p:cNvPr>
          <p:cNvSpPr/>
          <p:nvPr userDrawn="1"/>
        </p:nvSpPr>
        <p:spPr>
          <a:xfrm>
            <a:off x="492492" y="519506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A346BF64-1FFA-18A3-97AB-3494C29F7FB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2491" y="2755353"/>
            <a:ext cx="8159019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5DAEE39-F301-BA02-6FDD-58624732A35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92491" y="2999842"/>
            <a:ext cx="8159019" cy="13320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171450" indent="-171450" rtl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100" b="0">
                <a:solidFill>
                  <a:schemeClr val="accent1"/>
                </a:solidFill>
              </a:defRPr>
            </a:lvl1pPr>
            <a:lvl2pPr marL="3456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Arial" panose="020B0604020202020204" pitchFamily="34" charset="0"/>
              <a:buChar char="-"/>
              <a:defRPr sz="1050">
                <a:solidFill>
                  <a:schemeClr val="accent1"/>
                </a:solidFill>
              </a:defRPr>
            </a:lvl2pPr>
            <a:lvl3pPr marL="5184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000">
                <a:solidFill>
                  <a:schemeClr val="accent1"/>
                </a:solidFill>
              </a:defRPr>
            </a:lvl3pPr>
          </a:lstStyle>
          <a:p>
            <a:pPr lvl="0"/>
            <a:r>
              <a:rPr lang="en-GB" noProof="0" dirty="0"/>
              <a:t>First level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9EC6D7-15F3-FE87-6B06-DC22D436AA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5615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2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hink-cell data - do not delete" hidden="1">
            <a:extLst>
              <a:ext uri="{FF2B5EF4-FFF2-40B4-BE49-F238E27FC236}">
                <a16:creationId xmlns:a16="http://schemas.microsoft.com/office/drawing/2014/main" id="{CE9E18DE-02EC-2AB9-B5BC-2FAB53E9B0D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0898497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1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CE9E18DE-02EC-2AB9-B5BC-2FAB53E9B0D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C7E3B154-C15A-9C31-F728-0F9F5F2DC13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2490" y="486922"/>
            <a:ext cx="8159018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cap="none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This is the slide subtitle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ECFE4C-4FA0-0AF5-D139-29FF8311B8F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92491" y="1187603"/>
            <a:ext cx="8159019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267EFA4F-F461-514E-E57E-EBCD6978DF7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2491" y="1432092"/>
            <a:ext cx="8159019" cy="289779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171450" indent="-171450" rtl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100" b="0">
                <a:solidFill>
                  <a:schemeClr val="accent1"/>
                </a:solidFill>
              </a:defRPr>
            </a:lvl1pPr>
            <a:lvl2pPr marL="3456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Arial" panose="020B0604020202020204" pitchFamily="34" charset="0"/>
              <a:buChar char="-"/>
              <a:defRPr sz="1050">
                <a:solidFill>
                  <a:schemeClr val="accent1"/>
                </a:solidFill>
              </a:defRPr>
            </a:lvl2pPr>
            <a:lvl3pPr marL="5184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000">
                <a:solidFill>
                  <a:schemeClr val="accent1"/>
                </a:solidFill>
              </a:defRPr>
            </a:lvl3pPr>
          </a:lstStyle>
          <a:p>
            <a:pPr lvl="0"/>
            <a:r>
              <a:rPr lang="en-GB" noProof="0" dirty="0"/>
              <a:t>First level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EB30AEDE-9AE5-7875-A088-8908C536C33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7E2F5CC-55AD-97D5-6357-410A289A67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E2FA89C-C184-4EB9-A5BE-C2B13FA0B0D5}"/>
              </a:ext>
            </a:extLst>
          </p:cNvPr>
          <p:cNvSpPr/>
          <p:nvPr userDrawn="1"/>
        </p:nvSpPr>
        <p:spPr>
          <a:xfrm>
            <a:off x="492491" y="728725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20" name="Title 3">
            <a:extLst>
              <a:ext uri="{FF2B5EF4-FFF2-40B4-BE49-F238E27FC236}">
                <a16:creationId xmlns:a16="http://schemas.microsoft.com/office/drawing/2014/main" id="{8AA561FD-C294-92C1-D9F1-0F3E606154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18D6A45-3C69-536E-1DF6-4A776C7BD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99970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2.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hink-cell data - do not delete" hidden="1">
            <a:extLst>
              <a:ext uri="{FF2B5EF4-FFF2-40B4-BE49-F238E27FC236}">
                <a16:creationId xmlns:a16="http://schemas.microsoft.com/office/drawing/2014/main" id="{53CF03B8-038A-7363-AA4F-FCCC793AFCD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0421683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1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3CF03B8-038A-7363-AA4F-FCCC793AFCD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ECFE4C-4FA0-0AF5-D139-29FF8311B8F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92491" y="1187603"/>
            <a:ext cx="8159019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19582B9B-51AD-6DCD-35B1-AFF221F9A8B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2491" y="2872890"/>
            <a:ext cx="8159019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267EFA4F-F461-514E-E57E-EBCD6978DF7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2491" y="1432092"/>
            <a:ext cx="8159019" cy="12048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171450" indent="-171450" rtl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100" b="0">
                <a:solidFill>
                  <a:schemeClr val="accent1"/>
                </a:solidFill>
              </a:defRPr>
            </a:lvl1pPr>
            <a:lvl2pPr marL="3456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Arial" panose="020B0604020202020204" pitchFamily="34" charset="0"/>
              <a:buChar char="-"/>
              <a:defRPr sz="1050">
                <a:solidFill>
                  <a:schemeClr val="accent1"/>
                </a:solidFill>
              </a:defRPr>
            </a:lvl2pPr>
            <a:lvl3pPr marL="5184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000">
                <a:solidFill>
                  <a:schemeClr val="accent1"/>
                </a:solidFill>
              </a:defRPr>
            </a:lvl3pPr>
          </a:lstStyle>
          <a:p>
            <a:pPr lvl="0"/>
            <a:r>
              <a:rPr lang="en-GB" noProof="0" dirty="0"/>
              <a:t>First level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CE826BCA-0FAD-21CC-DB58-E0E41111108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2491" y="3124999"/>
            <a:ext cx="8159019" cy="12048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171450" indent="-171450" rtl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100" b="0">
                <a:solidFill>
                  <a:schemeClr val="accent1"/>
                </a:solidFill>
              </a:defRPr>
            </a:lvl1pPr>
            <a:lvl2pPr marL="3456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Arial" panose="020B0604020202020204" pitchFamily="34" charset="0"/>
              <a:buChar char="-"/>
              <a:defRPr sz="1050">
                <a:solidFill>
                  <a:schemeClr val="accent1"/>
                </a:solidFill>
              </a:defRPr>
            </a:lvl2pPr>
            <a:lvl3pPr marL="5184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000">
                <a:solidFill>
                  <a:schemeClr val="accent1"/>
                </a:solidFill>
              </a:defRPr>
            </a:lvl3pPr>
          </a:lstStyle>
          <a:p>
            <a:pPr lvl="0"/>
            <a:r>
              <a:rPr lang="en-GB" noProof="0" dirty="0"/>
              <a:t>First level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EB30AEDE-9AE5-7875-A088-8908C536C33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7E2F5CC-55AD-97D5-6357-410A289A67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A98E8E34-0C10-F256-C481-6FA9EA0C030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2490" y="486922"/>
            <a:ext cx="8159018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cap="none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This is the slide subtitle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82DEE011-9E81-16C9-9D5E-BA0251E32DF1}"/>
              </a:ext>
            </a:extLst>
          </p:cNvPr>
          <p:cNvSpPr/>
          <p:nvPr userDrawn="1"/>
        </p:nvSpPr>
        <p:spPr>
          <a:xfrm>
            <a:off x="492491" y="728725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20" name="Title 3">
            <a:extLst>
              <a:ext uri="{FF2B5EF4-FFF2-40B4-BE49-F238E27FC236}">
                <a16:creationId xmlns:a16="http://schemas.microsoft.com/office/drawing/2014/main" id="{C2B277B6-2D70-F72A-3266-D3955691AF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E73B5BC2-8F0D-640D-B0F4-0C4E5F2166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17793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2.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id="{F8A40553-0148-92B2-486F-60B7F25D7DAB}"/>
              </a:ext>
            </a:extLst>
          </p:cNvPr>
          <p:cNvSpPr/>
          <p:nvPr userDrawn="1"/>
        </p:nvSpPr>
        <p:spPr>
          <a:xfrm>
            <a:off x="0" y="1599118"/>
            <a:ext cx="9144001" cy="3544382"/>
          </a:xfrm>
          <a:custGeom>
            <a:avLst/>
            <a:gdLst>
              <a:gd name="connsiteX0" fmla="*/ 9144001 w 9144001"/>
              <a:gd name="connsiteY0" fmla="*/ 0 h 3544382"/>
              <a:gd name="connsiteX1" fmla="*/ 9144001 w 9144001"/>
              <a:gd name="connsiteY1" fmla="*/ 3544382 h 3544382"/>
              <a:gd name="connsiteX2" fmla="*/ 0 w 9144001"/>
              <a:gd name="connsiteY2" fmla="*/ 3544382 h 3544382"/>
              <a:gd name="connsiteX3" fmla="*/ 0 w 9144001"/>
              <a:gd name="connsiteY3" fmla="*/ 1783833 h 3544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1" h="3544382">
                <a:moveTo>
                  <a:pt x="9144001" y="0"/>
                </a:moveTo>
                <a:lnTo>
                  <a:pt x="9144001" y="3544382"/>
                </a:lnTo>
                <a:lnTo>
                  <a:pt x="0" y="3544382"/>
                </a:lnTo>
                <a:lnTo>
                  <a:pt x="0" y="1783833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8B192A-5767-F85C-BF9C-126DCD9D57D4}"/>
              </a:ext>
            </a:extLst>
          </p:cNvPr>
          <p:cNvSpPr/>
          <p:nvPr userDrawn="1"/>
        </p:nvSpPr>
        <p:spPr>
          <a:xfrm>
            <a:off x="176645" y="0"/>
            <a:ext cx="8790709" cy="50011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800" noProof="0" dirty="0"/>
          </a:p>
        </p:txBody>
      </p:sp>
      <p:graphicFrame>
        <p:nvGraphicFramePr>
          <p:cNvPr id="12" name="think-cell data - do not delete" hidden="1">
            <a:extLst>
              <a:ext uri="{FF2B5EF4-FFF2-40B4-BE49-F238E27FC236}">
                <a16:creationId xmlns:a16="http://schemas.microsoft.com/office/drawing/2014/main" id="{CE9E18DE-02EC-2AB9-B5BC-2FAB53E9B0D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56993517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1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CE9E18DE-02EC-2AB9-B5BC-2FAB53E9B0D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C7E3B154-C15A-9C31-F728-0F9F5F2DC13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2490" y="486922"/>
            <a:ext cx="8159018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cap="none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This is the slide subtitle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ECFE4C-4FA0-0AF5-D139-29FF8311B8F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92491" y="1187603"/>
            <a:ext cx="8159019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267EFA4F-F461-514E-E57E-EBCD6978DF7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2491" y="1432092"/>
            <a:ext cx="8159019" cy="289779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171450" indent="-171450" rtl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100" b="0">
                <a:solidFill>
                  <a:schemeClr val="accent1"/>
                </a:solidFill>
              </a:defRPr>
            </a:lvl1pPr>
            <a:lvl2pPr marL="3456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Arial" panose="020B0604020202020204" pitchFamily="34" charset="0"/>
              <a:buChar char="-"/>
              <a:defRPr sz="1050">
                <a:solidFill>
                  <a:schemeClr val="accent1"/>
                </a:solidFill>
              </a:defRPr>
            </a:lvl2pPr>
            <a:lvl3pPr marL="5184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000">
                <a:solidFill>
                  <a:schemeClr val="accent1"/>
                </a:solidFill>
              </a:defRPr>
            </a:lvl3pPr>
          </a:lstStyle>
          <a:p>
            <a:pPr lvl="0"/>
            <a:r>
              <a:rPr lang="en-GB" noProof="0" dirty="0"/>
              <a:t>First level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EB30AEDE-9AE5-7875-A088-8908C536C33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7E2F5CC-55AD-97D5-6357-410A289A67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E2FA89C-C184-4EB9-A5BE-C2B13FA0B0D5}"/>
              </a:ext>
            </a:extLst>
          </p:cNvPr>
          <p:cNvSpPr/>
          <p:nvPr userDrawn="1"/>
        </p:nvSpPr>
        <p:spPr>
          <a:xfrm>
            <a:off x="492491" y="728725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20" name="Title 3">
            <a:extLst>
              <a:ext uri="{FF2B5EF4-FFF2-40B4-BE49-F238E27FC236}">
                <a16:creationId xmlns:a16="http://schemas.microsoft.com/office/drawing/2014/main" id="{8AA561FD-C294-92C1-D9F1-0F3E606154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035F7FE5-DB13-09BD-CDB2-B02628BAC1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16628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ED0B341A-24B1-3C14-A5A1-FCD8B15F696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6834984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ED0B341A-24B1-3C14-A5A1-FCD8B15F696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5B975FFC-89CE-1C9E-0EFF-EE539DA5EC02}"/>
              </a:ext>
            </a:extLst>
          </p:cNvPr>
          <p:cNvSpPr/>
          <p:nvPr userDrawn="1"/>
        </p:nvSpPr>
        <p:spPr>
          <a:xfrm>
            <a:off x="0" y="1599118"/>
            <a:ext cx="9144001" cy="3544382"/>
          </a:xfrm>
          <a:custGeom>
            <a:avLst/>
            <a:gdLst>
              <a:gd name="connsiteX0" fmla="*/ 9144001 w 9144001"/>
              <a:gd name="connsiteY0" fmla="*/ 0 h 3544382"/>
              <a:gd name="connsiteX1" fmla="*/ 9144001 w 9144001"/>
              <a:gd name="connsiteY1" fmla="*/ 3544382 h 3544382"/>
              <a:gd name="connsiteX2" fmla="*/ 0 w 9144001"/>
              <a:gd name="connsiteY2" fmla="*/ 3544382 h 3544382"/>
              <a:gd name="connsiteX3" fmla="*/ 0 w 9144001"/>
              <a:gd name="connsiteY3" fmla="*/ 1783833 h 3544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1" h="3544382">
                <a:moveTo>
                  <a:pt x="9144001" y="0"/>
                </a:moveTo>
                <a:lnTo>
                  <a:pt x="9144001" y="3544382"/>
                </a:lnTo>
                <a:lnTo>
                  <a:pt x="0" y="3544382"/>
                </a:lnTo>
                <a:lnTo>
                  <a:pt x="0" y="1783833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8CCB976D-ED68-2AA1-9163-CB31BE1F6C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2492" y="1351468"/>
            <a:ext cx="4267078" cy="184666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3657D49D-8B01-400F-A020-7C71D037F72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92492" y="1599118"/>
            <a:ext cx="4267078" cy="907941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700"/>
              </a:spcAft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71BC568D-FB84-6BB5-34CA-A2896FEDCD8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2492" y="2812603"/>
            <a:ext cx="4267078" cy="184666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E03A3347-C6CC-7C5D-64FB-D30D9B9C4CC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2492" y="3060253"/>
            <a:ext cx="4267078" cy="1059264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700"/>
              </a:spcAft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9" name="Picture Placeholder 10">
            <a:extLst>
              <a:ext uri="{FF2B5EF4-FFF2-40B4-BE49-F238E27FC236}">
                <a16:creationId xmlns:a16="http://schemas.microsoft.com/office/drawing/2014/main" id="{CF8F9384-1CDC-AC72-986A-914E31364D62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7266819" y="2257747"/>
            <a:ext cx="1209600" cy="12096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1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8CDA6906-2E54-4186-A20E-352C4CB1CC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73954" y="1233904"/>
            <a:ext cx="2598420" cy="1538883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ts val="3000"/>
              </a:lnSpc>
              <a:spcBef>
                <a:spcPts val="0"/>
              </a:spcBef>
              <a:buNone/>
              <a:defRPr sz="2500" b="1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7926ED80-F85E-5E17-569E-6E714285699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5862E2C7-4A69-F252-4C39-F12B2748CF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2175359E-6298-D05A-483B-ED8CB39ED4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0DFB1E0-45A9-EAE1-D085-19D4E17343DC}"/>
              </a:ext>
            </a:extLst>
          </p:cNvPr>
          <p:cNvSpPr/>
          <p:nvPr userDrawn="1"/>
        </p:nvSpPr>
        <p:spPr>
          <a:xfrm>
            <a:off x="492492" y="519506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7B1AC504-79B9-3681-A4C6-2CE4AA218D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96597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5C46A81-ABB9-0A44-6BC8-130474BC7A55}"/>
              </a:ext>
            </a:extLst>
          </p:cNvPr>
          <p:cNvSpPr/>
          <p:nvPr userDrawn="1"/>
        </p:nvSpPr>
        <p:spPr>
          <a:xfrm>
            <a:off x="5904000" y="0"/>
            <a:ext cx="3240000" cy="5143500"/>
          </a:xfrm>
          <a:prstGeom prst="rect">
            <a:avLst/>
          </a:prstGeom>
          <a:gradFill flip="none" rotWithShape="1"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graphicFrame>
        <p:nvGraphicFramePr>
          <p:cNvPr id="12" name="think-cell data - do not delete" hidden="1">
            <a:extLst>
              <a:ext uri="{FF2B5EF4-FFF2-40B4-BE49-F238E27FC236}">
                <a16:creationId xmlns:a16="http://schemas.microsoft.com/office/drawing/2014/main" id="{CE9E18DE-02EC-2AB9-B5BC-2FAB53E9B0D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0139033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1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CE9E18DE-02EC-2AB9-B5BC-2FAB53E9B0D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C7E3B154-C15A-9C31-F728-0F9F5F2DC13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2490" y="486922"/>
            <a:ext cx="5040000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cap="none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This is the slide subtitle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ECFE4C-4FA0-0AF5-D139-29FF8311B8F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92491" y="1187603"/>
            <a:ext cx="5040000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267EFA4F-F461-514E-E57E-EBCD6978DF7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2491" y="1432092"/>
            <a:ext cx="5040000" cy="289779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171450" indent="-171450" rtl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100" b="0">
                <a:solidFill>
                  <a:schemeClr val="accent1"/>
                </a:solidFill>
              </a:defRPr>
            </a:lvl1pPr>
            <a:lvl2pPr marL="3456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Arial" panose="020B0604020202020204" pitchFamily="34" charset="0"/>
              <a:buChar char="-"/>
              <a:defRPr sz="1050">
                <a:solidFill>
                  <a:schemeClr val="accent1"/>
                </a:solidFill>
              </a:defRPr>
            </a:lvl2pPr>
            <a:lvl3pPr marL="518400" indent="-171450" rtl="0">
              <a:lnSpc>
                <a:spcPct val="100000"/>
              </a:lnSpc>
              <a:spcBef>
                <a:spcPts val="0"/>
              </a:spcBef>
              <a:spcAft>
                <a:spcPts val="15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000">
                <a:solidFill>
                  <a:schemeClr val="accent1"/>
                </a:solidFill>
              </a:defRPr>
            </a:lvl3pPr>
          </a:lstStyle>
          <a:p>
            <a:pPr lvl="0"/>
            <a:r>
              <a:rPr lang="en-GB" noProof="0" dirty="0"/>
              <a:t>First level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EB30AEDE-9AE5-7875-A088-8908C536C33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7E2F5CC-55AD-97D5-6357-410A289A67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E2FA89C-C184-4EB9-A5BE-C2B13FA0B0D5}"/>
              </a:ext>
            </a:extLst>
          </p:cNvPr>
          <p:cNvSpPr/>
          <p:nvPr userDrawn="1"/>
        </p:nvSpPr>
        <p:spPr>
          <a:xfrm>
            <a:off x="492491" y="728725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20" name="Title 3">
            <a:extLst>
              <a:ext uri="{FF2B5EF4-FFF2-40B4-BE49-F238E27FC236}">
                <a16:creationId xmlns:a16="http://schemas.microsoft.com/office/drawing/2014/main" id="{8AA561FD-C294-92C1-D9F1-0F3E606154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5040000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43A107A5-31EA-9E3C-B9C9-F0A1F316025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44000" y="1432092"/>
            <a:ext cx="2160000" cy="2897796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spc="-2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2A5C2F65-20C5-99E5-EB34-F153A991E1F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44000" y="1187603"/>
            <a:ext cx="2160000" cy="184666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 spc="-2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TITLE OF A PARAGRAPH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AC563E8-6677-822F-B2B0-F83D575E6F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24979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F3A8BA9-F49F-932A-510A-A8038B5C23F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2124944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F3A8BA9-F49F-932A-510A-A8038B5C23F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reeform: Shape 4">
            <a:extLst>
              <a:ext uri="{FF2B5EF4-FFF2-40B4-BE49-F238E27FC236}">
                <a16:creationId xmlns:a16="http://schemas.microsoft.com/office/drawing/2014/main" id="{085CFD07-9AC1-1C06-4D8E-96936515C91E}"/>
              </a:ext>
            </a:extLst>
          </p:cNvPr>
          <p:cNvSpPr/>
          <p:nvPr userDrawn="1"/>
        </p:nvSpPr>
        <p:spPr>
          <a:xfrm>
            <a:off x="1" y="0"/>
            <a:ext cx="9143999" cy="3669013"/>
          </a:xfrm>
          <a:custGeom>
            <a:avLst/>
            <a:gdLst>
              <a:gd name="connsiteX0" fmla="*/ 0 w 9143999"/>
              <a:gd name="connsiteY0" fmla="*/ 0 h 3669013"/>
              <a:gd name="connsiteX1" fmla="*/ 9143999 w 9143999"/>
              <a:gd name="connsiteY1" fmla="*/ 0 h 3669013"/>
              <a:gd name="connsiteX2" fmla="*/ 9143999 w 9143999"/>
              <a:gd name="connsiteY2" fmla="*/ 1885180 h 3669013"/>
              <a:gd name="connsiteX3" fmla="*/ 0 w 9143999"/>
              <a:gd name="connsiteY3" fmla="*/ 3669013 h 3669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3999" h="3669013">
                <a:moveTo>
                  <a:pt x="0" y="0"/>
                </a:moveTo>
                <a:lnTo>
                  <a:pt x="9143999" y="0"/>
                </a:lnTo>
                <a:lnTo>
                  <a:pt x="9143999" y="1885180"/>
                </a:lnTo>
                <a:lnTo>
                  <a:pt x="0" y="3669013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dirty="0"/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9D9345FF-A142-6D0B-C3C0-6355D93A148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7AE2F6C6-96F5-5E62-9B95-0B240E9547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208EE524-3619-DC48-F0FB-6C0ACF60531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763508" y="433968"/>
            <a:ext cx="3888000" cy="4140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4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C4B2B028-3FF7-5525-487A-B9C3763DA4C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3960000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4" name="Rectangle: Rounded Corners 12">
            <a:extLst>
              <a:ext uri="{FF2B5EF4-FFF2-40B4-BE49-F238E27FC236}">
                <a16:creationId xmlns:a16="http://schemas.microsoft.com/office/drawing/2014/main" id="{C4CEB41B-F2C6-53E8-1C51-A20F1B1EC3F2}"/>
              </a:ext>
            </a:extLst>
          </p:cNvPr>
          <p:cNvSpPr/>
          <p:nvPr userDrawn="1"/>
        </p:nvSpPr>
        <p:spPr>
          <a:xfrm>
            <a:off x="492492" y="519506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B18288C-594E-6DD3-8188-9E536D4D1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C177831F-2114-50DF-8330-63EB678798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2492" y="1351468"/>
            <a:ext cx="3960000" cy="184666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59342F9F-A0F8-329B-F6DF-817139DE74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2492" y="1599118"/>
            <a:ext cx="3960000" cy="907941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700"/>
              </a:spcAft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3F5DD7F1-8191-F5C5-4B0F-B0B05FA83E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2492" y="2812603"/>
            <a:ext cx="3960000" cy="184666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CCCFE42B-0B1F-B183-DCCF-CAB0BCF893D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2492" y="3060253"/>
            <a:ext cx="3960000" cy="1059264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700"/>
              </a:spcAft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11437288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F3A8BA9-F49F-932A-510A-A8038B5C23F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4260074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F3A8BA9-F49F-932A-510A-A8038B5C23F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Graphic 2">
            <a:extLst>
              <a:ext uri="{FF2B5EF4-FFF2-40B4-BE49-F238E27FC236}">
                <a16:creationId xmlns:a16="http://schemas.microsoft.com/office/drawing/2014/main" id="{9D9345FF-A142-6D0B-C3C0-6355D93A148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7AE2F6C6-96F5-5E62-9B95-0B240E9547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B18288C-594E-6DD3-8188-9E536D4D1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2C5B366-8E49-B694-2965-FBCAA3AC848A}"/>
              </a:ext>
            </a:extLst>
          </p:cNvPr>
          <p:cNvSpPr/>
          <p:nvPr userDrawn="1"/>
        </p:nvSpPr>
        <p:spPr>
          <a:xfrm>
            <a:off x="1" y="0"/>
            <a:ext cx="9143999" cy="3669013"/>
          </a:xfrm>
          <a:custGeom>
            <a:avLst/>
            <a:gdLst>
              <a:gd name="connsiteX0" fmla="*/ 0 w 9143999"/>
              <a:gd name="connsiteY0" fmla="*/ 0 h 3669013"/>
              <a:gd name="connsiteX1" fmla="*/ 9143999 w 9143999"/>
              <a:gd name="connsiteY1" fmla="*/ 0 h 3669013"/>
              <a:gd name="connsiteX2" fmla="*/ 9143999 w 9143999"/>
              <a:gd name="connsiteY2" fmla="*/ 1885180 h 3669013"/>
              <a:gd name="connsiteX3" fmla="*/ 0 w 9143999"/>
              <a:gd name="connsiteY3" fmla="*/ 3669013 h 3669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3999" h="3669013">
                <a:moveTo>
                  <a:pt x="0" y="0"/>
                </a:moveTo>
                <a:lnTo>
                  <a:pt x="9143999" y="0"/>
                </a:lnTo>
                <a:lnTo>
                  <a:pt x="9143999" y="1885180"/>
                </a:lnTo>
                <a:lnTo>
                  <a:pt x="0" y="3669013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dirty="0"/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CDF92A0C-39E0-88E8-8168-D00702DD93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18415" y="560896"/>
            <a:ext cx="3960000" cy="307777"/>
          </a:xfrm>
          <a:prstGeom prst="rect">
            <a:avLst/>
          </a:prstGeom>
        </p:spPr>
        <p:txBody>
          <a:bodyPr vert="horz" wrap="square" lIns="0" tIns="0" rIns="0" bIns="0" anchor="t">
            <a:no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10" name="Picture Placeholder 3">
            <a:extLst>
              <a:ext uri="{FF2B5EF4-FFF2-40B4-BE49-F238E27FC236}">
                <a16:creationId xmlns:a16="http://schemas.microsoft.com/office/drawing/2014/main" id="{9D2789FD-CF32-06F0-CFA9-92F5C864F1F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44865" y="399150"/>
            <a:ext cx="3888000" cy="4345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6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3F1FDC66-FCAE-EDF6-63AF-CDE37EE44ED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18415" y="1374364"/>
            <a:ext cx="3960000" cy="184666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 flip="none" rotWithShape="1"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  <a:tileRect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7E33E03F-40B9-6B0A-DBAD-C13B28827FD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718415" y="1622014"/>
            <a:ext cx="3960000" cy="907941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700"/>
              </a:spcAft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7A151292-AA64-9894-71A2-8E99077642F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718415" y="2834069"/>
            <a:ext cx="3960000" cy="184666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 flip="none" rotWithShape="1"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  <a:tileRect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2232E2A3-7D9B-390E-9AF1-9BA15652940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718415" y="3081719"/>
            <a:ext cx="3960000" cy="907941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700"/>
              </a:spcAft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C61ED1E-4657-FCD2-CD8A-C5C028B8EC02}"/>
              </a:ext>
            </a:extLst>
          </p:cNvPr>
          <p:cNvSpPr/>
          <p:nvPr userDrawn="1"/>
        </p:nvSpPr>
        <p:spPr>
          <a:xfrm>
            <a:off x="4718415" y="918041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90890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F3A8BA9-F49F-932A-510A-A8038B5C23F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2124944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F3A8BA9-F49F-932A-510A-A8038B5C23F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reeform: Shape 4">
            <a:extLst>
              <a:ext uri="{FF2B5EF4-FFF2-40B4-BE49-F238E27FC236}">
                <a16:creationId xmlns:a16="http://schemas.microsoft.com/office/drawing/2014/main" id="{085CFD07-9AC1-1C06-4D8E-96936515C91E}"/>
              </a:ext>
            </a:extLst>
          </p:cNvPr>
          <p:cNvSpPr/>
          <p:nvPr userDrawn="1"/>
        </p:nvSpPr>
        <p:spPr>
          <a:xfrm>
            <a:off x="1" y="0"/>
            <a:ext cx="9143999" cy="3669013"/>
          </a:xfrm>
          <a:custGeom>
            <a:avLst/>
            <a:gdLst>
              <a:gd name="connsiteX0" fmla="*/ 0 w 9143999"/>
              <a:gd name="connsiteY0" fmla="*/ 0 h 3669013"/>
              <a:gd name="connsiteX1" fmla="*/ 9143999 w 9143999"/>
              <a:gd name="connsiteY1" fmla="*/ 0 h 3669013"/>
              <a:gd name="connsiteX2" fmla="*/ 9143999 w 9143999"/>
              <a:gd name="connsiteY2" fmla="*/ 1885180 h 3669013"/>
              <a:gd name="connsiteX3" fmla="*/ 0 w 9143999"/>
              <a:gd name="connsiteY3" fmla="*/ 3669013 h 3669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3999" h="3669013">
                <a:moveTo>
                  <a:pt x="0" y="0"/>
                </a:moveTo>
                <a:lnTo>
                  <a:pt x="9143999" y="0"/>
                </a:lnTo>
                <a:lnTo>
                  <a:pt x="9143999" y="1885180"/>
                </a:lnTo>
                <a:lnTo>
                  <a:pt x="0" y="3669013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dirty="0"/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9D9345FF-A142-6D0B-C3C0-6355D93A148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7AE2F6C6-96F5-5E62-9B95-0B240E9547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208EE524-3619-DC48-F0FB-6C0ACF60531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763508" y="433968"/>
            <a:ext cx="3888000" cy="4140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4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C4B2B028-3FF7-5525-487A-B9C3763DA4C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3960000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4" name="Rectangle: Rounded Corners 12">
            <a:extLst>
              <a:ext uri="{FF2B5EF4-FFF2-40B4-BE49-F238E27FC236}">
                <a16:creationId xmlns:a16="http://schemas.microsoft.com/office/drawing/2014/main" id="{C4CEB41B-F2C6-53E8-1C51-A20F1B1EC3F2}"/>
              </a:ext>
            </a:extLst>
          </p:cNvPr>
          <p:cNvSpPr/>
          <p:nvPr userDrawn="1"/>
        </p:nvSpPr>
        <p:spPr>
          <a:xfrm>
            <a:off x="492492" y="519506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B18288C-594E-6DD3-8188-9E536D4D1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C177831F-2114-50DF-8330-63EB678798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2492" y="1351468"/>
            <a:ext cx="3960000" cy="184666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59342F9F-A0F8-329B-F6DF-817139DE74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2492" y="1599118"/>
            <a:ext cx="3960000" cy="907941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700"/>
              </a:spcAft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3F5DD7F1-8191-F5C5-4B0F-B0B05FA83E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2492" y="2812603"/>
            <a:ext cx="3960000" cy="184666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CCCFE42B-0B1F-B183-DCCF-CAB0BCF893D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2492" y="3060253"/>
            <a:ext cx="3960000" cy="1059264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700"/>
              </a:spcAft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3974383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493B4CE5-3762-18FA-6F89-DE653AC415A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2" y="1599118"/>
            <a:ext cx="9143999" cy="3544381"/>
          </a:xfrm>
          <a:custGeom>
            <a:avLst/>
            <a:gdLst>
              <a:gd name="connsiteX0" fmla="*/ 8632294 w 9143999"/>
              <a:gd name="connsiteY0" fmla="*/ 3312690 h 3544381"/>
              <a:gd name="connsiteX1" fmla="*/ 8646886 w 9143999"/>
              <a:gd name="connsiteY1" fmla="*/ 3312690 h 3544381"/>
              <a:gd name="connsiteX2" fmla="*/ 8659250 w 9143999"/>
              <a:gd name="connsiteY2" fmla="*/ 3320421 h 3544381"/>
              <a:gd name="connsiteX3" fmla="*/ 8646886 w 9143999"/>
              <a:gd name="connsiteY3" fmla="*/ 3328433 h 3544381"/>
              <a:gd name="connsiteX4" fmla="*/ 8632279 w 9143999"/>
              <a:gd name="connsiteY4" fmla="*/ 3328433 h 3544381"/>
              <a:gd name="connsiteX5" fmla="*/ 8462278 w 9143999"/>
              <a:gd name="connsiteY5" fmla="*/ 3308381 h 3544381"/>
              <a:gd name="connsiteX6" fmla="*/ 8459328 w 9143999"/>
              <a:gd name="connsiteY6" fmla="*/ 3311332 h 3544381"/>
              <a:gd name="connsiteX7" fmla="*/ 8459328 w 9143999"/>
              <a:gd name="connsiteY7" fmla="*/ 3313796 h 3544381"/>
              <a:gd name="connsiteX8" fmla="*/ 8462278 w 9143999"/>
              <a:gd name="connsiteY8" fmla="*/ 3316747 h 3544381"/>
              <a:gd name="connsiteX9" fmla="*/ 8478508 w 9143999"/>
              <a:gd name="connsiteY9" fmla="*/ 3316747 h 3544381"/>
              <a:gd name="connsiteX10" fmla="*/ 8481459 w 9143999"/>
              <a:gd name="connsiteY10" fmla="*/ 3313796 h 3544381"/>
              <a:gd name="connsiteX11" fmla="*/ 8481459 w 9143999"/>
              <a:gd name="connsiteY11" fmla="*/ 3311332 h 3544381"/>
              <a:gd name="connsiteX12" fmla="*/ 8478508 w 9143999"/>
              <a:gd name="connsiteY12" fmla="*/ 3308381 h 3544381"/>
              <a:gd name="connsiteX13" fmla="*/ 8660991 w 9143999"/>
              <a:gd name="connsiteY13" fmla="*/ 3307363 h 3544381"/>
              <a:gd name="connsiteX14" fmla="*/ 8661014 w 9143999"/>
              <a:gd name="connsiteY14" fmla="*/ 3307404 h 3544381"/>
              <a:gd name="connsiteX15" fmla="*/ 8661006 w 9143999"/>
              <a:gd name="connsiteY15" fmla="*/ 3307422 h 3544381"/>
              <a:gd name="connsiteX16" fmla="*/ 8700739 w 9143999"/>
              <a:gd name="connsiteY16" fmla="*/ 3294483 h 3544381"/>
              <a:gd name="connsiteX17" fmla="*/ 8709591 w 9143999"/>
              <a:gd name="connsiteY17" fmla="*/ 3313944 h 3544381"/>
              <a:gd name="connsiteX18" fmla="*/ 8691886 w 9143999"/>
              <a:gd name="connsiteY18" fmla="*/ 3313944 h 3544381"/>
              <a:gd name="connsiteX19" fmla="*/ 8298327 w 9143999"/>
              <a:gd name="connsiteY19" fmla="*/ 3294483 h 3544381"/>
              <a:gd name="connsiteX20" fmla="*/ 8307180 w 9143999"/>
              <a:gd name="connsiteY20" fmla="*/ 3313944 h 3544381"/>
              <a:gd name="connsiteX21" fmla="*/ 8289475 w 9143999"/>
              <a:gd name="connsiteY21" fmla="*/ 3313944 h 3544381"/>
              <a:gd name="connsiteX22" fmla="*/ 8585227 w 9143999"/>
              <a:gd name="connsiteY22" fmla="*/ 3289667 h 3544381"/>
              <a:gd name="connsiteX23" fmla="*/ 8603980 w 9143999"/>
              <a:gd name="connsiteY23" fmla="*/ 3309045 h 3544381"/>
              <a:gd name="connsiteX24" fmla="*/ 8583870 w 9143999"/>
              <a:gd name="connsiteY24" fmla="*/ 3328506 h 3544381"/>
              <a:gd name="connsiteX25" fmla="*/ 8565129 w 9143999"/>
              <a:gd name="connsiteY25" fmla="*/ 3308408 h 3544381"/>
              <a:gd name="connsiteX26" fmla="*/ 8585227 w 9143999"/>
              <a:gd name="connsiteY26" fmla="*/ 3289667 h 3544381"/>
              <a:gd name="connsiteX27" fmla="*/ 8632294 w 9143999"/>
              <a:gd name="connsiteY27" fmla="*/ 3289658 h 3544381"/>
              <a:gd name="connsiteX28" fmla="*/ 8646886 w 9143999"/>
              <a:gd name="connsiteY28" fmla="*/ 3289658 h 3544381"/>
              <a:gd name="connsiteX29" fmla="*/ 8656712 w 9143999"/>
              <a:gd name="connsiteY29" fmla="*/ 3296593 h 3544381"/>
              <a:gd name="connsiteX30" fmla="*/ 8646886 w 9143999"/>
              <a:gd name="connsiteY30" fmla="*/ 3303675 h 3544381"/>
              <a:gd name="connsiteX31" fmla="*/ 8646900 w 9143999"/>
              <a:gd name="connsiteY31" fmla="*/ 3303734 h 3544381"/>
              <a:gd name="connsiteX32" fmla="*/ 8632294 w 9143999"/>
              <a:gd name="connsiteY32" fmla="*/ 3303734 h 3544381"/>
              <a:gd name="connsiteX33" fmla="*/ 8740207 w 9143999"/>
              <a:gd name="connsiteY33" fmla="*/ 3280806 h 3544381"/>
              <a:gd name="connsiteX34" fmla="*/ 8737256 w 9143999"/>
              <a:gd name="connsiteY34" fmla="*/ 3283756 h 3544381"/>
              <a:gd name="connsiteX35" fmla="*/ 8737256 w 9143999"/>
              <a:gd name="connsiteY35" fmla="*/ 3334393 h 3544381"/>
              <a:gd name="connsiteX36" fmla="*/ 8740207 w 9143999"/>
              <a:gd name="connsiteY36" fmla="*/ 3337344 h 3544381"/>
              <a:gd name="connsiteX37" fmla="*/ 8743246 w 9143999"/>
              <a:gd name="connsiteY37" fmla="*/ 3337344 h 3544381"/>
              <a:gd name="connsiteX38" fmla="*/ 8746197 w 9143999"/>
              <a:gd name="connsiteY38" fmla="*/ 3334393 h 3544381"/>
              <a:gd name="connsiteX39" fmla="*/ 8746197 w 9143999"/>
              <a:gd name="connsiteY39" fmla="*/ 3283756 h 3544381"/>
              <a:gd name="connsiteX40" fmla="*/ 8743246 w 9143999"/>
              <a:gd name="connsiteY40" fmla="*/ 3280806 h 3544381"/>
              <a:gd name="connsiteX41" fmla="*/ 8418989 w 9143999"/>
              <a:gd name="connsiteY41" fmla="*/ 3280806 h 3544381"/>
              <a:gd name="connsiteX42" fmla="*/ 8416038 w 9143999"/>
              <a:gd name="connsiteY42" fmla="*/ 3283756 h 3544381"/>
              <a:gd name="connsiteX43" fmla="*/ 8416038 w 9143999"/>
              <a:gd name="connsiteY43" fmla="*/ 3286707 h 3544381"/>
              <a:gd name="connsiteX44" fmla="*/ 8418989 w 9143999"/>
              <a:gd name="connsiteY44" fmla="*/ 3289658 h 3544381"/>
              <a:gd name="connsiteX45" fmla="*/ 8433094 w 9143999"/>
              <a:gd name="connsiteY45" fmla="*/ 3289658 h 3544381"/>
              <a:gd name="connsiteX46" fmla="*/ 8433094 w 9143999"/>
              <a:gd name="connsiteY46" fmla="*/ 3334320 h 3544381"/>
              <a:gd name="connsiteX47" fmla="*/ 8436045 w 9143999"/>
              <a:gd name="connsiteY47" fmla="*/ 3337271 h 3544381"/>
              <a:gd name="connsiteX48" fmla="*/ 8439084 w 9143999"/>
              <a:gd name="connsiteY48" fmla="*/ 3337271 h 3544381"/>
              <a:gd name="connsiteX49" fmla="*/ 8442035 w 9143999"/>
              <a:gd name="connsiteY49" fmla="*/ 3334320 h 3544381"/>
              <a:gd name="connsiteX50" fmla="*/ 8442035 w 9143999"/>
              <a:gd name="connsiteY50" fmla="*/ 3289658 h 3544381"/>
              <a:gd name="connsiteX51" fmla="*/ 8456141 w 9143999"/>
              <a:gd name="connsiteY51" fmla="*/ 3289658 h 3544381"/>
              <a:gd name="connsiteX52" fmla="*/ 8459091 w 9143999"/>
              <a:gd name="connsiteY52" fmla="*/ 3286707 h 3544381"/>
              <a:gd name="connsiteX53" fmla="*/ 8459091 w 9143999"/>
              <a:gd name="connsiteY53" fmla="*/ 3283756 h 3544381"/>
              <a:gd name="connsiteX54" fmla="*/ 8456141 w 9143999"/>
              <a:gd name="connsiteY54" fmla="*/ 3280806 h 3544381"/>
              <a:gd name="connsiteX55" fmla="*/ 8337795 w 9143999"/>
              <a:gd name="connsiteY55" fmla="*/ 3280806 h 3544381"/>
              <a:gd name="connsiteX56" fmla="*/ 8334844 w 9143999"/>
              <a:gd name="connsiteY56" fmla="*/ 3283756 h 3544381"/>
              <a:gd name="connsiteX57" fmla="*/ 8334844 w 9143999"/>
              <a:gd name="connsiteY57" fmla="*/ 3334393 h 3544381"/>
              <a:gd name="connsiteX58" fmla="*/ 8337795 w 9143999"/>
              <a:gd name="connsiteY58" fmla="*/ 3337344 h 3544381"/>
              <a:gd name="connsiteX59" fmla="*/ 8340835 w 9143999"/>
              <a:gd name="connsiteY59" fmla="*/ 3337344 h 3544381"/>
              <a:gd name="connsiteX60" fmla="*/ 8343786 w 9143999"/>
              <a:gd name="connsiteY60" fmla="*/ 3334393 h 3544381"/>
              <a:gd name="connsiteX61" fmla="*/ 8343786 w 9143999"/>
              <a:gd name="connsiteY61" fmla="*/ 3283756 h 3544381"/>
              <a:gd name="connsiteX62" fmla="*/ 8340835 w 9143999"/>
              <a:gd name="connsiteY62" fmla="*/ 3280806 h 3544381"/>
              <a:gd name="connsiteX63" fmla="*/ 8699057 w 9143999"/>
              <a:gd name="connsiteY63" fmla="*/ 3280776 h 3544381"/>
              <a:gd name="connsiteX64" fmla="*/ 8696327 w 9143999"/>
              <a:gd name="connsiteY64" fmla="*/ 3282532 h 3544381"/>
              <a:gd name="connsiteX65" fmla="*/ 8673443 w 9143999"/>
              <a:gd name="connsiteY65" fmla="*/ 3333169 h 3544381"/>
              <a:gd name="connsiteX66" fmla="*/ 8674815 w 9143999"/>
              <a:gd name="connsiteY66" fmla="*/ 3337110 h 3544381"/>
              <a:gd name="connsiteX67" fmla="*/ 8676173 w 9143999"/>
              <a:gd name="connsiteY67" fmla="*/ 3337403 h 3544381"/>
              <a:gd name="connsiteX68" fmla="*/ 8679507 w 9143999"/>
              <a:gd name="connsiteY68" fmla="*/ 3337403 h 3544381"/>
              <a:gd name="connsiteX69" fmla="*/ 8682237 w 9143999"/>
              <a:gd name="connsiteY69" fmla="*/ 3335648 h 3544381"/>
              <a:gd name="connsiteX70" fmla="*/ 8687961 w 9143999"/>
              <a:gd name="connsiteY70" fmla="*/ 3322988 h 3544381"/>
              <a:gd name="connsiteX71" fmla="*/ 8713723 w 9143999"/>
              <a:gd name="connsiteY71" fmla="*/ 3322988 h 3544381"/>
              <a:gd name="connsiteX72" fmla="*/ 8719521 w 9143999"/>
              <a:gd name="connsiteY72" fmla="*/ 3335662 h 3544381"/>
              <a:gd name="connsiteX73" fmla="*/ 8722236 w 9143999"/>
              <a:gd name="connsiteY73" fmla="*/ 3337403 h 3544381"/>
              <a:gd name="connsiteX74" fmla="*/ 8725570 w 9143999"/>
              <a:gd name="connsiteY74" fmla="*/ 3337403 h 3544381"/>
              <a:gd name="connsiteX75" fmla="*/ 8728594 w 9143999"/>
              <a:gd name="connsiteY75" fmla="*/ 3334526 h 3544381"/>
              <a:gd name="connsiteX76" fmla="*/ 8728300 w 9143999"/>
              <a:gd name="connsiteY76" fmla="*/ 3333169 h 3544381"/>
              <a:gd name="connsiteX77" fmla="*/ 8705047 w 9143999"/>
              <a:gd name="connsiteY77" fmla="*/ 3282517 h 3544381"/>
              <a:gd name="connsiteX78" fmla="*/ 8702317 w 9143999"/>
              <a:gd name="connsiteY78" fmla="*/ 3280776 h 3544381"/>
              <a:gd name="connsiteX79" fmla="*/ 8296631 w 9143999"/>
              <a:gd name="connsiteY79" fmla="*/ 3280776 h 3544381"/>
              <a:gd name="connsiteX80" fmla="*/ 8293901 w 9143999"/>
              <a:gd name="connsiteY80" fmla="*/ 3282532 h 3544381"/>
              <a:gd name="connsiteX81" fmla="*/ 8270943 w 9143999"/>
              <a:gd name="connsiteY81" fmla="*/ 3333169 h 3544381"/>
              <a:gd name="connsiteX82" fmla="*/ 8272315 w 9143999"/>
              <a:gd name="connsiteY82" fmla="*/ 3337110 h 3544381"/>
              <a:gd name="connsiteX83" fmla="*/ 8273673 w 9143999"/>
              <a:gd name="connsiteY83" fmla="*/ 3337403 h 3544381"/>
              <a:gd name="connsiteX84" fmla="*/ 8277007 w 9143999"/>
              <a:gd name="connsiteY84" fmla="*/ 3337403 h 3544381"/>
              <a:gd name="connsiteX85" fmla="*/ 8279737 w 9143999"/>
              <a:gd name="connsiteY85" fmla="*/ 3335648 h 3544381"/>
              <a:gd name="connsiteX86" fmla="*/ 8285461 w 9143999"/>
              <a:gd name="connsiteY86" fmla="*/ 3322988 h 3544381"/>
              <a:gd name="connsiteX87" fmla="*/ 8311237 w 9143999"/>
              <a:gd name="connsiteY87" fmla="*/ 3322988 h 3544381"/>
              <a:gd name="connsiteX88" fmla="*/ 8317036 w 9143999"/>
              <a:gd name="connsiteY88" fmla="*/ 3335662 h 3544381"/>
              <a:gd name="connsiteX89" fmla="*/ 8319751 w 9143999"/>
              <a:gd name="connsiteY89" fmla="*/ 3337403 h 3544381"/>
              <a:gd name="connsiteX90" fmla="*/ 8323085 w 9143999"/>
              <a:gd name="connsiteY90" fmla="*/ 3337403 h 3544381"/>
              <a:gd name="connsiteX91" fmla="*/ 8326094 w 9143999"/>
              <a:gd name="connsiteY91" fmla="*/ 3334512 h 3544381"/>
              <a:gd name="connsiteX92" fmla="*/ 8325800 w 9143999"/>
              <a:gd name="connsiteY92" fmla="*/ 3333169 h 3544381"/>
              <a:gd name="connsiteX93" fmla="*/ 8302621 w 9143999"/>
              <a:gd name="connsiteY93" fmla="*/ 3282517 h 3544381"/>
              <a:gd name="connsiteX94" fmla="*/ 8299891 w 9143999"/>
              <a:gd name="connsiteY94" fmla="*/ 3280776 h 3544381"/>
              <a:gd name="connsiteX95" fmla="*/ 8766101 w 9143999"/>
              <a:gd name="connsiteY95" fmla="*/ 3280761 h 3544381"/>
              <a:gd name="connsiteX96" fmla="*/ 8763150 w 9143999"/>
              <a:gd name="connsiteY96" fmla="*/ 3283712 h 3544381"/>
              <a:gd name="connsiteX97" fmla="*/ 8763150 w 9143999"/>
              <a:gd name="connsiteY97" fmla="*/ 3334349 h 3544381"/>
              <a:gd name="connsiteX98" fmla="*/ 8766101 w 9143999"/>
              <a:gd name="connsiteY98" fmla="*/ 3337300 h 3544381"/>
              <a:gd name="connsiteX99" fmla="*/ 8769140 w 9143999"/>
              <a:gd name="connsiteY99" fmla="*/ 3337300 h 3544381"/>
              <a:gd name="connsiteX100" fmla="*/ 8772091 w 9143999"/>
              <a:gd name="connsiteY100" fmla="*/ 3334349 h 3544381"/>
              <a:gd name="connsiteX101" fmla="*/ 8772091 w 9143999"/>
              <a:gd name="connsiteY101" fmla="*/ 3297463 h 3544381"/>
              <a:gd name="connsiteX102" fmla="*/ 8800449 w 9143999"/>
              <a:gd name="connsiteY102" fmla="*/ 3336105 h 3544381"/>
              <a:gd name="connsiteX103" fmla="*/ 8802854 w 9143999"/>
              <a:gd name="connsiteY103" fmla="*/ 3337315 h 3544381"/>
              <a:gd name="connsiteX104" fmla="*/ 8806410 w 9143999"/>
              <a:gd name="connsiteY104" fmla="*/ 3337315 h 3544381"/>
              <a:gd name="connsiteX105" fmla="*/ 8809361 w 9143999"/>
              <a:gd name="connsiteY105" fmla="*/ 3334364 h 3544381"/>
              <a:gd name="connsiteX106" fmla="*/ 8809361 w 9143999"/>
              <a:gd name="connsiteY106" fmla="*/ 3283756 h 3544381"/>
              <a:gd name="connsiteX107" fmla="*/ 8806410 w 9143999"/>
              <a:gd name="connsiteY107" fmla="*/ 3280806 h 3544381"/>
              <a:gd name="connsiteX108" fmla="*/ 8803459 w 9143999"/>
              <a:gd name="connsiteY108" fmla="*/ 3280806 h 3544381"/>
              <a:gd name="connsiteX109" fmla="*/ 8800508 w 9143999"/>
              <a:gd name="connsiteY109" fmla="*/ 3283756 h 3544381"/>
              <a:gd name="connsiteX110" fmla="*/ 8800508 w 9143999"/>
              <a:gd name="connsiteY110" fmla="*/ 3320642 h 3544381"/>
              <a:gd name="connsiteX111" fmla="*/ 8772076 w 9143999"/>
              <a:gd name="connsiteY111" fmla="*/ 3281986 h 3544381"/>
              <a:gd name="connsiteX112" fmla="*/ 8769657 w 9143999"/>
              <a:gd name="connsiteY112" fmla="*/ 3280761 h 3544381"/>
              <a:gd name="connsiteX113" fmla="*/ 8363601 w 9143999"/>
              <a:gd name="connsiteY113" fmla="*/ 3280761 h 3544381"/>
              <a:gd name="connsiteX114" fmla="*/ 8360650 w 9143999"/>
              <a:gd name="connsiteY114" fmla="*/ 3283712 h 3544381"/>
              <a:gd name="connsiteX115" fmla="*/ 8360650 w 9143999"/>
              <a:gd name="connsiteY115" fmla="*/ 3334349 h 3544381"/>
              <a:gd name="connsiteX116" fmla="*/ 8363601 w 9143999"/>
              <a:gd name="connsiteY116" fmla="*/ 3337300 h 3544381"/>
              <a:gd name="connsiteX117" fmla="*/ 8366640 w 9143999"/>
              <a:gd name="connsiteY117" fmla="*/ 3337300 h 3544381"/>
              <a:gd name="connsiteX118" fmla="*/ 8369591 w 9143999"/>
              <a:gd name="connsiteY118" fmla="*/ 3334349 h 3544381"/>
              <a:gd name="connsiteX119" fmla="*/ 8369591 w 9143999"/>
              <a:gd name="connsiteY119" fmla="*/ 3297463 h 3544381"/>
              <a:gd name="connsiteX120" fmla="*/ 8397949 w 9143999"/>
              <a:gd name="connsiteY120" fmla="*/ 3336105 h 3544381"/>
              <a:gd name="connsiteX121" fmla="*/ 8400369 w 9143999"/>
              <a:gd name="connsiteY121" fmla="*/ 3337315 h 3544381"/>
              <a:gd name="connsiteX122" fmla="*/ 8403925 w 9143999"/>
              <a:gd name="connsiteY122" fmla="*/ 3337315 h 3544381"/>
              <a:gd name="connsiteX123" fmla="*/ 8406876 w 9143999"/>
              <a:gd name="connsiteY123" fmla="*/ 3334364 h 3544381"/>
              <a:gd name="connsiteX124" fmla="*/ 8406876 w 9143999"/>
              <a:gd name="connsiteY124" fmla="*/ 3283756 h 3544381"/>
              <a:gd name="connsiteX125" fmla="*/ 8403925 w 9143999"/>
              <a:gd name="connsiteY125" fmla="*/ 3280806 h 3544381"/>
              <a:gd name="connsiteX126" fmla="*/ 8401062 w 9143999"/>
              <a:gd name="connsiteY126" fmla="*/ 3280806 h 3544381"/>
              <a:gd name="connsiteX127" fmla="*/ 8398111 w 9143999"/>
              <a:gd name="connsiteY127" fmla="*/ 3283756 h 3544381"/>
              <a:gd name="connsiteX128" fmla="*/ 8398111 w 9143999"/>
              <a:gd name="connsiteY128" fmla="*/ 3320642 h 3544381"/>
              <a:gd name="connsiteX129" fmla="*/ 8369694 w 9143999"/>
              <a:gd name="connsiteY129" fmla="*/ 3281986 h 3544381"/>
              <a:gd name="connsiteX130" fmla="*/ 8367289 w 9143999"/>
              <a:gd name="connsiteY130" fmla="*/ 3280761 h 3544381"/>
              <a:gd name="connsiteX131" fmla="*/ 8626229 w 9143999"/>
              <a:gd name="connsiteY131" fmla="*/ 3280717 h 3544381"/>
              <a:gd name="connsiteX132" fmla="*/ 8623279 w 9143999"/>
              <a:gd name="connsiteY132" fmla="*/ 3283668 h 3544381"/>
              <a:gd name="connsiteX133" fmla="*/ 8623279 w 9143999"/>
              <a:gd name="connsiteY133" fmla="*/ 3334305 h 3544381"/>
              <a:gd name="connsiteX134" fmla="*/ 8626229 w 9143999"/>
              <a:gd name="connsiteY134" fmla="*/ 3337256 h 3544381"/>
              <a:gd name="connsiteX135" fmla="*/ 8647092 w 9143999"/>
              <a:gd name="connsiteY135" fmla="*/ 3337256 h 3544381"/>
              <a:gd name="connsiteX136" fmla="*/ 8668265 w 9143999"/>
              <a:gd name="connsiteY136" fmla="*/ 3320642 h 3544381"/>
              <a:gd name="connsiteX137" fmla="*/ 8661014 w 9143999"/>
              <a:gd name="connsiteY137" fmla="*/ 3307404 h 3544381"/>
              <a:gd name="connsiteX138" fmla="*/ 8665742 w 9143999"/>
              <a:gd name="connsiteY138" fmla="*/ 3296239 h 3544381"/>
              <a:gd name="connsiteX139" fmla="*/ 8646959 w 9143999"/>
              <a:gd name="connsiteY139" fmla="*/ 3280717 h 3544381"/>
              <a:gd name="connsiteX140" fmla="*/ 8583870 w 9143999"/>
              <a:gd name="connsiteY140" fmla="*/ 3280702 h 3544381"/>
              <a:gd name="connsiteX141" fmla="*/ 8554656 w 9143999"/>
              <a:gd name="connsiteY141" fmla="*/ 3309045 h 3544381"/>
              <a:gd name="connsiteX142" fmla="*/ 8583870 w 9143999"/>
              <a:gd name="connsiteY142" fmla="*/ 3337462 h 3544381"/>
              <a:gd name="connsiteX143" fmla="*/ 8613083 w 9143999"/>
              <a:gd name="connsiteY143" fmla="*/ 3309045 h 3544381"/>
              <a:gd name="connsiteX144" fmla="*/ 8583870 w 9143999"/>
              <a:gd name="connsiteY144" fmla="*/ 3280702 h 3544381"/>
              <a:gd name="connsiteX145" fmla="*/ 8523613 w 9143999"/>
              <a:gd name="connsiteY145" fmla="*/ 3280643 h 3544381"/>
              <a:gd name="connsiteX146" fmla="*/ 8494325 w 9143999"/>
              <a:gd name="connsiteY146" fmla="*/ 3308986 h 3544381"/>
              <a:gd name="connsiteX147" fmla="*/ 8523465 w 9143999"/>
              <a:gd name="connsiteY147" fmla="*/ 3337403 h 3544381"/>
              <a:gd name="connsiteX148" fmla="*/ 8543383 w 9143999"/>
              <a:gd name="connsiteY148" fmla="*/ 3330026 h 3544381"/>
              <a:gd name="connsiteX149" fmla="*/ 8544431 w 9143999"/>
              <a:gd name="connsiteY149" fmla="*/ 3327754 h 3544381"/>
              <a:gd name="connsiteX150" fmla="*/ 8544431 w 9143999"/>
              <a:gd name="connsiteY150" fmla="*/ 3309547 h 3544381"/>
              <a:gd name="connsiteX151" fmla="*/ 8541480 w 9143999"/>
              <a:gd name="connsiteY151" fmla="*/ 3306596 h 3544381"/>
              <a:gd name="connsiteX152" fmla="*/ 8541421 w 9143999"/>
              <a:gd name="connsiteY152" fmla="*/ 3306567 h 3544381"/>
              <a:gd name="connsiteX153" fmla="*/ 8529618 w 9143999"/>
              <a:gd name="connsiteY153" fmla="*/ 3306567 h 3544381"/>
              <a:gd name="connsiteX154" fmla="*/ 8526667 w 9143999"/>
              <a:gd name="connsiteY154" fmla="*/ 3309518 h 3544381"/>
              <a:gd name="connsiteX155" fmla="*/ 8526667 w 9143999"/>
              <a:gd name="connsiteY155" fmla="*/ 3312557 h 3544381"/>
              <a:gd name="connsiteX156" fmla="*/ 8529618 w 9143999"/>
              <a:gd name="connsiteY156" fmla="*/ 3315508 h 3544381"/>
              <a:gd name="connsiteX157" fmla="*/ 8535667 w 9143999"/>
              <a:gd name="connsiteY157" fmla="*/ 3315508 h 3544381"/>
              <a:gd name="connsiteX158" fmla="*/ 8535667 w 9143999"/>
              <a:gd name="connsiteY158" fmla="*/ 3324759 h 3544381"/>
              <a:gd name="connsiteX159" fmla="*/ 8523598 w 9143999"/>
              <a:gd name="connsiteY159" fmla="*/ 3328492 h 3544381"/>
              <a:gd name="connsiteX160" fmla="*/ 8503340 w 9143999"/>
              <a:gd name="connsiteY160" fmla="*/ 3308957 h 3544381"/>
              <a:gd name="connsiteX161" fmla="*/ 8523598 w 9143999"/>
              <a:gd name="connsiteY161" fmla="*/ 3289496 h 3544381"/>
              <a:gd name="connsiteX162" fmla="*/ 8537614 w 9143999"/>
              <a:gd name="connsiteY162" fmla="*/ 3294748 h 3544381"/>
              <a:gd name="connsiteX163" fmla="*/ 8541784 w 9143999"/>
              <a:gd name="connsiteY163" fmla="*/ 3294576 h 3544381"/>
              <a:gd name="connsiteX164" fmla="*/ 8541937 w 9143999"/>
              <a:gd name="connsiteY164" fmla="*/ 3294394 h 3544381"/>
              <a:gd name="connsiteX165" fmla="*/ 8543752 w 9143999"/>
              <a:gd name="connsiteY165" fmla="*/ 3292152 h 3544381"/>
              <a:gd name="connsiteX166" fmla="*/ 8543398 w 9143999"/>
              <a:gd name="connsiteY166" fmla="*/ 3288020 h 3544381"/>
              <a:gd name="connsiteX167" fmla="*/ 8523613 w 9143999"/>
              <a:gd name="connsiteY167" fmla="*/ 3280643 h 3544381"/>
              <a:gd name="connsiteX168" fmla="*/ 8247041 w 9143999"/>
              <a:gd name="connsiteY168" fmla="*/ 3280628 h 3544381"/>
              <a:gd name="connsiteX169" fmla="*/ 8227388 w 9143999"/>
              <a:gd name="connsiteY169" fmla="*/ 3295648 h 3544381"/>
              <a:gd name="connsiteX170" fmla="*/ 8245094 w 9143999"/>
              <a:gd name="connsiteY170" fmla="*/ 3312645 h 3544381"/>
              <a:gd name="connsiteX171" fmla="*/ 8256897 w 9143999"/>
              <a:gd name="connsiteY171" fmla="*/ 3321660 h 3544381"/>
              <a:gd name="connsiteX172" fmla="*/ 8245625 w 9143999"/>
              <a:gd name="connsiteY172" fmla="*/ 3328373 h 3544381"/>
              <a:gd name="connsiteX173" fmla="*/ 8231269 w 9143999"/>
              <a:gd name="connsiteY173" fmla="*/ 3322472 h 3544381"/>
              <a:gd name="connsiteX174" fmla="*/ 8228775 w 9143999"/>
              <a:gd name="connsiteY174" fmla="*/ 3321586 h 3544381"/>
              <a:gd name="connsiteX175" fmla="*/ 8226547 w 9143999"/>
              <a:gd name="connsiteY175" fmla="*/ 3323062 h 3544381"/>
              <a:gd name="connsiteX176" fmla="*/ 8224954 w 9143999"/>
              <a:gd name="connsiteY176" fmla="*/ 3325747 h 3544381"/>
              <a:gd name="connsiteX177" fmla="*/ 8225426 w 9143999"/>
              <a:gd name="connsiteY177" fmla="*/ 3329406 h 3544381"/>
              <a:gd name="connsiteX178" fmla="*/ 8245566 w 9143999"/>
              <a:gd name="connsiteY178" fmla="*/ 3337580 h 3544381"/>
              <a:gd name="connsiteX179" fmla="*/ 8266222 w 9143999"/>
              <a:gd name="connsiteY179" fmla="*/ 3321719 h 3544381"/>
              <a:gd name="connsiteX180" fmla="*/ 8248266 w 9143999"/>
              <a:gd name="connsiteY180" fmla="*/ 3304206 h 3544381"/>
              <a:gd name="connsiteX181" fmla="*/ 8248354 w 9143999"/>
              <a:gd name="connsiteY181" fmla="*/ 3304088 h 3544381"/>
              <a:gd name="connsiteX182" fmla="*/ 8236684 w 9143999"/>
              <a:gd name="connsiteY182" fmla="*/ 3295427 h 3544381"/>
              <a:gd name="connsiteX183" fmla="*/ 8247012 w 9143999"/>
              <a:gd name="connsiteY183" fmla="*/ 3289791 h 3544381"/>
              <a:gd name="connsiteX184" fmla="*/ 8258623 w 9143999"/>
              <a:gd name="connsiteY184" fmla="*/ 3293007 h 3544381"/>
              <a:gd name="connsiteX185" fmla="*/ 8262724 w 9143999"/>
              <a:gd name="connsiteY185" fmla="*/ 3292230 h 3544381"/>
              <a:gd name="connsiteX186" fmla="*/ 8262946 w 9143999"/>
              <a:gd name="connsiteY186" fmla="*/ 3291841 h 3544381"/>
              <a:gd name="connsiteX187" fmla="*/ 8264319 w 9143999"/>
              <a:gd name="connsiteY187" fmla="*/ 3289082 h 3544381"/>
              <a:gd name="connsiteX188" fmla="*/ 8263271 w 9143999"/>
              <a:gd name="connsiteY188" fmla="*/ 3285231 h 3544381"/>
              <a:gd name="connsiteX189" fmla="*/ 8247041 w 9143999"/>
              <a:gd name="connsiteY189" fmla="*/ 3280628 h 3544381"/>
              <a:gd name="connsiteX190" fmla="*/ 8544240 w 9143999"/>
              <a:gd name="connsiteY190" fmla="*/ 3194477 h 3544381"/>
              <a:gd name="connsiteX191" fmla="*/ 8553402 w 9143999"/>
              <a:gd name="connsiteY191" fmla="*/ 3201324 h 3544381"/>
              <a:gd name="connsiteX192" fmla="*/ 8553402 w 9143999"/>
              <a:gd name="connsiteY192" fmla="*/ 3251105 h 3544381"/>
              <a:gd name="connsiteX193" fmla="*/ 8544240 w 9143999"/>
              <a:gd name="connsiteY193" fmla="*/ 3251105 h 3544381"/>
              <a:gd name="connsiteX194" fmla="*/ 8585035 w 9143999"/>
              <a:gd name="connsiteY194" fmla="*/ 3093631 h 3544381"/>
              <a:gd name="connsiteX195" fmla="*/ 8580049 w 9143999"/>
              <a:gd name="connsiteY195" fmla="*/ 3094649 h 3544381"/>
              <a:gd name="connsiteX196" fmla="*/ 8536420 w 9143999"/>
              <a:gd name="connsiteY196" fmla="*/ 3138912 h 3544381"/>
              <a:gd name="connsiteX197" fmla="*/ 8535107 w 9143999"/>
              <a:gd name="connsiteY197" fmla="*/ 3142114 h 3544381"/>
              <a:gd name="connsiteX198" fmla="*/ 8535107 w 9143999"/>
              <a:gd name="connsiteY198" fmla="*/ 3176315 h 3544381"/>
              <a:gd name="connsiteX199" fmla="*/ 8517239 w 9143999"/>
              <a:gd name="connsiteY199" fmla="*/ 3163036 h 3544381"/>
              <a:gd name="connsiteX200" fmla="*/ 8511647 w 9143999"/>
              <a:gd name="connsiteY200" fmla="*/ 3163139 h 3544381"/>
              <a:gd name="connsiteX201" fmla="*/ 8471028 w 9143999"/>
              <a:gd name="connsiteY201" fmla="*/ 3195702 h 3544381"/>
              <a:gd name="connsiteX202" fmla="*/ 8469317 w 9143999"/>
              <a:gd name="connsiteY202" fmla="*/ 3199258 h 3544381"/>
              <a:gd name="connsiteX203" fmla="*/ 8469317 w 9143999"/>
              <a:gd name="connsiteY203" fmla="*/ 3251208 h 3544381"/>
              <a:gd name="connsiteX204" fmla="*/ 8460110 w 9143999"/>
              <a:gd name="connsiteY204" fmla="*/ 3251208 h 3544381"/>
              <a:gd name="connsiteX205" fmla="*/ 8460110 w 9143999"/>
              <a:gd name="connsiteY205" fmla="*/ 3222467 h 3544381"/>
              <a:gd name="connsiteX206" fmla="*/ 8440368 w 9143999"/>
              <a:gd name="connsiteY206" fmla="*/ 3201722 h 3544381"/>
              <a:gd name="connsiteX207" fmla="*/ 8420627 w 9143999"/>
              <a:gd name="connsiteY207" fmla="*/ 3222570 h 3544381"/>
              <a:gd name="connsiteX208" fmla="*/ 8420627 w 9143999"/>
              <a:gd name="connsiteY208" fmla="*/ 3251105 h 3544381"/>
              <a:gd name="connsiteX209" fmla="*/ 8411317 w 9143999"/>
              <a:gd name="connsiteY209" fmla="*/ 3251105 h 3544381"/>
              <a:gd name="connsiteX210" fmla="*/ 8411317 w 9143999"/>
              <a:gd name="connsiteY210" fmla="*/ 3231673 h 3544381"/>
              <a:gd name="connsiteX211" fmla="*/ 8395854 w 9143999"/>
              <a:gd name="connsiteY211" fmla="*/ 3215443 h 3544381"/>
              <a:gd name="connsiteX212" fmla="*/ 8380392 w 9143999"/>
              <a:gd name="connsiteY212" fmla="*/ 3231673 h 3544381"/>
              <a:gd name="connsiteX213" fmla="*/ 8380392 w 9143999"/>
              <a:gd name="connsiteY213" fmla="*/ 3251090 h 3544381"/>
              <a:gd name="connsiteX214" fmla="*/ 8371111 w 9143999"/>
              <a:gd name="connsiteY214" fmla="*/ 3251090 h 3544381"/>
              <a:gd name="connsiteX215" fmla="*/ 8371111 w 9143999"/>
              <a:gd name="connsiteY215" fmla="*/ 3239272 h 3544381"/>
              <a:gd name="connsiteX216" fmla="*/ 8357596 w 9143999"/>
              <a:gd name="connsiteY216" fmla="*/ 3226716 h 3544381"/>
              <a:gd name="connsiteX217" fmla="*/ 8344081 w 9143999"/>
              <a:gd name="connsiteY217" fmla="*/ 3239213 h 3544381"/>
              <a:gd name="connsiteX218" fmla="*/ 8344081 w 9143999"/>
              <a:gd name="connsiteY218" fmla="*/ 3251016 h 3544381"/>
              <a:gd name="connsiteX219" fmla="*/ 8303374 w 9143999"/>
              <a:gd name="connsiteY219" fmla="*/ 3251016 h 3544381"/>
              <a:gd name="connsiteX220" fmla="*/ 8298807 w 9143999"/>
              <a:gd name="connsiteY220" fmla="*/ 3255583 h 3544381"/>
              <a:gd name="connsiteX221" fmla="*/ 8303374 w 9143999"/>
              <a:gd name="connsiteY221" fmla="*/ 3260149 h 3544381"/>
              <a:gd name="connsiteX222" fmla="*/ 8348611 w 9143999"/>
              <a:gd name="connsiteY222" fmla="*/ 3260149 h 3544381"/>
              <a:gd name="connsiteX223" fmla="*/ 8353170 w 9143999"/>
              <a:gd name="connsiteY223" fmla="*/ 3255590 h 3544381"/>
              <a:gd name="connsiteX224" fmla="*/ 8353170 w 9143999"/>
              <a:gd name="connsiteY224" fmla="*/ 3240083 h 3544381"/>
              <a:gd name="connsiteX225" fmla="*/ 8357596 w 9143999"/>
              <a:gd name="connsiteY225" fmla="*/ 3235893 h 3544381"/>
              <a:gd name="connsiteX226" fmla="*/ 8362022 w 9143999"/>
              <a:gd name="connsiteY226" fmla="*/ 3240231 h 3544381"/>
              <a:gd name="connsiteX227" fmla="*/ 8362022 w 9143999"/>
              <a:gd name="connsiteY227" fmla="*/ 3255708 h 3544381"/>
              <a:gd name="connsiteX228" fmla="*/ 8366582 w 9143999"/>
              <a:gd name="connsiteY228" fmla="*/ 3260253 h 3544381"/>
              <a:gd name="connsiteX229" fmla="*/ 8384966 w 9143999"/>
              <a:gd name="connsiteY229" fmla="*/ 3260253 h 3544381"/>
              <a:gd name="connsiteX230" fmla="*/ 8389525 w 9143999"/>
              <a:gd name="connsiteY230" fmla="*/ 3255694 h 3544381"/>
              <a:gd name="connsiteX231" fmla="*/ 8389525 w 9143999"/>
              <a:gd name="connsiteY231" fmla="*/ 3231688 h 3544381"/>
              <a:gd name="connsiteX232" fmla="*/ 8395869 w 9143999"/>
              <a:gd name="connsiteY232" fmla="*/ 3224562 h 3544381"/>
              <a:gd name="connsiteX233" fmla="*/ 8402213 w 9143999"/>
              <a:gd name="connsiteY233" fmla="*/ 3231673 h 3544381"/>
              <a:gd name="connsiteX234" fmla="*/ 8402213 w 9143999"/>
              <a:gd name="connsiteY234" fmla="*/ 3255723 h 3544381"/>
              <a:gd name="connsiteX235" fmla="*/ 8406773 w 9143999"/>
              <a:gd name="connsiteY235" fmla="*/ 3260282 h 3544381"/>
              <a:gd name="connsiteX236" fmla="*/ 8425201 w 9143999"/>
              <a:gd name="connsiteY236" fmla="*/ 3260282 h 3544381"/>
              <a:gd name="connsiteX237" fmla="*/ 8429760 w 9143999"/>
              <a:gd name="connsiteY237" fmla="*/ 3255723 h 3544381"/>
              <a:gd name="connsiteX238" fmla="*/ 8429760 w 9143999"/>
              <a:gd name="connsiteY238" fmla="*/ 3222570 h 3544381"/>
              <a:gd name="connsiteX239" fmla="*/ 8440383 w 9143999"/>
              <a:gd name="connsiteY239" fmla="*/ 3210855 h 3544381"/>
              <a:gd name="connsiteX240" fmla="*/ 8451006 w 9143999"/>
              <a:gd name="connsiteY240" fmla="*/ 3222481 h 3544381"/>
              <a:gd name="connsiteX241" fmla="*/ 8451006 w 9143999"/>
              <a:gd name="connsiteY241" fmla="*/ 3255723 h 3544381"/>
              <a:gd name="connsiteX242" fmla="*/ 8455565 w 9143999"/>
              <a:gd name="connsiteY242" fmla="*/ 3260282 h 3544381"/>
              <a:gd name="connsiteX243" fmla="*/ 8473905 w 9143999"/>
              <a:gd name="connsiteY243" fmla="*/ 3260282 h 3544381"/>
              <a:gd name="connsiteX244" fmla="*/ 8478464 w 9143999"/>
              <a:gd name="connsiteY244" fmla="*/ 3255723 h 3544381"/>
              <a:gd name="connsiteX245" fmla="*/ 8478464 w 9143999"/>
              <a:gd name="connsiteY245" fmla="*/ 3201338 h 3544381"/>
              <a:gd name="connsiteX246" fmla="*/ 8478789 w 9143999"/>
              <a:gd name="connsiteY246" fmla="*/ 3201073 h 3544381"/>
              <a:gd name="connsiteX247" fmla="*/ 8514613 w 9143999"/>
              <a:gd name="connsiteY247" fmla="*/ 3172346 h 3544381"/>
              <a:gd name="connsiteX248" fmla="*/ 8535107 w 9143999"/>
              <a:gd name="connsiteY248" fmla="*/ 3187661 h 3544381"/>
              <a:gd name="connsiteX249" fmla="*/ 8535107 w 9143999"/>
              <a:gd name="connsiteY249" fmla="*/ 3255723 h 3544381"/>
              <a:gd name="connsiteX250" fmla="*/ 8539666 w 9143999"/>
              <a:gd name="connsiteY250" fmla="*/ 3260282 h 3544381"/>
              <a:gd name="connsiteX251" fmla="*/ 8557961 w 9143999"/>
              <a:gd name="connsiteY251" fmla="*/ 3260282 h 3544381"/>
              <a:gd name="connsiteX252" fmla="*/ 8562520 w 9143999"/>
              <a:gd name="connsiteY252" fmla="*/ 3255723 h 3544381"/>
              <a:gd name="connsiteX253" fmla="*/ 8562520 w 9143999"/>
              <a:gd name="connsiteY253" fmla="*/ 3199037 h 3544381"/>
              <a:gd name="connsiteX254" fmla="*/ 8560691 w 9143999"/>
              <a:gd name="connsiteY254" fmla="*/ 3195378 h 3544381"/>
              <a:gd name="connsiteX255" fmla="*/ 8544225 w 9143999"/>
              <a:gd name="connsiteY255" fmla="*/ 3183087 h 3544381"/>
              <a:gd name="connsiteX256" fmla="*/ 8544225 w 9143999"/>
              <a:gd name="connsiteY256" fmla="*/ 3143944 h 3544381"/>
              <a:gd name="connsiteX257" fmla="*/ 8544476 w 9143999"/>
              <a:gd name="connsiteY257" fmla="*/ 3143693 h 3544381"/>
              <a:gd name="connsiteX258" fmla="*/ 8578735 w 9143999"/>
              <a:gd name="connsiteY258" fmla="*/ 3108931 h 3544381"/>
              <a:gd name="connsiteX259" fmla="*/ 8578735 w 9143999"/>
              <a:gd name="connsiteY259" fmla="*/ 3255723 h 3544381"/>
              <a:gd name="connsiteX260" fmla="*/ 8583294 w 9143999"/>
              <a:gd name="connsiteY260" fmla="*/ 3260282 h 3544381"/>
              <a:gd name="connsiteX261" fmla="*/ 8601767 w 9143999"/>
              <a:gd name="connsiteY261" fmla="*/ 3260282 h 3544381"/>
              <a:gd name="connsiteX262" fmla="*/ 8606326 w 9143999"/>
              <a:gd name="connsiteY262" fmla="*/ 3255723 h 3544381"/>
              <a:gd name="connsiteX263" fmla="*/ 8606326 w 9143999"/>
              <a:gd name="connsiteY263" fmla="*/ 3160174 h 3544381"/>
              <a:gd name="connsiteX264" fmla="*/ 8613128 w 9143999"/>
              <a:gd name="connsiteY264" fmla="*/ 3160174 h 3544381"/>
              <a:gd name="connsiteX265" fmla="*/ 8613379 w 9143999"/>
              <a:gd name="connsiteY265" fmla="*/ 3160410 h 3544381"/>
              <a:gd name="connsiteX266" fmla="*/ 8636720 w 9143999"/>
              <a:gd name="connsiteY266" fmla="*/ 3182453 h 3544381"/>
              <a:gd name="connsiteX267" fmla="*/ 8636720 w 9143999"/>
              <a:gd name="connsiteY267" fmla="*/ 3255723 h 3544381"/>
              <a:gd name="connsiteX268" fmla="*/ 8641279 w 9143999"/>
              <a:gd name="connsiteY268" fmla="*/ 3260282 h 3544381"/>
              <a:gd name="connsiteX269" fmla="*/ 8659826 w 9143999"/>
              <a:gd name="connsiteY269" fmla="*/ 3260282 h 3544381"/>
              <a:gd name="connsiteX270" fmla="*/ 8664385 w 9143999"/>
              <a:gd name="connsiteY270" fmla="*/ 3255723 h 3544381"/>
              <a:gd name="connsiteX271" fmla="*/ 8664385 w 9143999"/>
              <a:gd name="connsiteY271" fmla="*/ 3233591 h 3544381"/>
              <a:gd name="connsiteX272" fmla="*/ 8689925 w 9143999"/>
              <a:gd name="connsiteY272" fmla="*/ 3258674 h 3544381"/>
              <a:gd name="connsiteX273" fmla="*/ 8693126 w 9143999"/>
              <a:gd name="connsiteY273" fmla="*/ 3259987 h 3544381"/>
              <a:gd name="connsiteX274" fmla="*/ 8731060 w 9143999"/>
              <a:gd name="connsiteY274" fmla="*/ 3259987 h 3544381"/>
              <a:gd name="connsiteX275" fmla="*/ 8735626 w 9143999"/>
              <a:gd name="connsiteY275" fmla="*/ 3255421 h 3544381"/>
              <a:gd name="connsiteX276" fmla="*/ 8731060 w 9143999"/>
              <a:gd name="connsiteY276" fmla="*/ 3250854 h 3544381"/>
              <a:gd name="connsiteX277" fmla="*/ 8731075 w 9143999"/>
              <a:gd name="connsiteY277" fmla="*/ 3250943 h 3544381"/>
              <a:gd name="connsiteX278" fmla="*/ 8695015 w 9143999"/>
              <a:gd name="connsiteY278" fmla="*/ 3250943 h 3544381"/>
              <a:gd name="connsiteX279" fmla="*/ 8694764 w 9143999"/>
              <a:gd name="connsiteY279" fmla="*/ 3250692 h 3544381"/>
              <a:gd name="connsiteX280" fmla="*/ 8663116 w 9143999"/>
              <a:gd name="connsiteY280" fmla="*/ 3219324 h 3544381"/>
              <a:gd name="connsiteX281" fmla="*/ 8658144 w 9143999"/>
              <a:gd name="connsiteY281" fmla="*/ 3218350 h 3544381"/>
              <a:gd name="connsiteX282" fmla="*/ 8655340 w 9143999"/>
              <a:gd name="connsiteY282" fmla="*/ 3222555 h 3544381"/>
              <a:gd name="connsiteX283" fmla="*/ 8655340 w 9143999"/>
              <a:gd name="connsiteY283" fmla="*/ 3251090 h 3544381"/>
              <a:gd name="connsiteX284" fmla="*/ 8645853 w 9143999"/>
              <a:gd name="connsiteY284" fmla="*/ 3251090 h 3544381"/>
              <a:gd name="connsiteX285" fmla="*/ 8645853 w 9143999"/>
              <a:gd name="connsiteY285" fmla="*/ 3180476 h 3544381"/>
              <a:gd name="connsiteX286" fmla="*/ 8644378 w 9143999"/>
              <a:gd name="connsiteY286" fmla="*/ 3177156 h 3544381"/>
              <a:gd name="connsiteX287" fmla="*/ 8618085 w 9143999"/>
              <a:gd name="connsiteY287" fmla="*/ 3152295 h 3544381"/>
              <a:gd name="connsiteX288" fmla="*/ 8614957 w 9143999"/>
              <a:gd name="connsiteY288" fmla="*/ 3151055 h 3544381"/>
              <a:gd name="connsiteX289" fmla="*/ 8601782 w 9143999"/>
              <a:gd name="connsiteY289" fmla="*/ 3151055 h 3544381"/>
              <a:gd name="connsiteX290" fmla="*/ 8597223 w 9143999"/>
              <a:gd name="connsiteY290" fmla="*/ 3155614 h 3544381"/>
              <a:gd name="connsiteX291" fmla="*/ 8597223 w 9143999"/>
              <a:gd name="connsiteY291" fmla="*/ 3251105 h 3544381"/>
              <a:gd name="connsiteX292" fmla="*/ 8587868 w 9143999"/>
              <a:gd name="connsiteY292" fmla="*/ 3251105 h 3544381"/>
              <a:gd name="connsiteX293" fmla="*/ 8587868 w 9143999"/>
              <a:gd name="connsiteY293" fmla="*/ 3097851 h 3544381"/>
              <a:gd name="connsiteX294" fmla="*/ 8585035 w 9143999"/>
              <a:gd name="connsiteY294" fmla="*/ 3093631 h 3544381"/>
              <a:gd name="connsiteX295" fmla="*/ 9143999 w 9143999"/>
              <a:gd name="connsiteY295" fmla="*/ 0 h 3544381"/>
              <a:gd name="connsiteX296" fmla="*/ 9143999 w 9143999"/>
              <a:gd name="connsiteY296" fmla="*/ 3544381 h 3544381"/>
              <a:gd name="connsiteX297" fmla="*/ 0 w 9143999"/>
              <a:gd name="connsiteY297" fmla="*/ 3544381 h 3544381"/>
              <a:gd name="connsiteX298" fmla="*/ 0 w 9143999"/>
              <a:gd name="connsiteY298" fmla="*/ 1783833 h 3544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</a:cxnLst>
            <a:rect l="l" t="t" r="r" b="b"/>
            <a:pathLst>
              <a:path w="9143999" h="3544381">
                <a:moveTo>
                  <a:pt x="8632294" y="3312690"/>
                </a:moveTo>
                <a:lnTo>
                  <a:pt x="8646886" y="3312690"/>
                </a:lnTo>
                <a:cubicBezTo>
                  <a:pt x="8651504" y="3312690"/>
                  <a:pt x="8659250" y="3313693"/>
                  <a:pt x="8659250" y="3320421"/>
                </a:cubicBezTo>
                <a:cubicBezTo>
                  <a:pt x="8659250" y="3327149"/>
                  <a:pt x="8652537" y="3328433"/>
                  <a:pt x="8646886" y="3328433"/>
                </a:cubicBezTo>
                <a:lnTo>
                  <a:pt x="8632279" y="3328433"/>
                </a:lnTo>
                <a:close/>
                <a:moveTo>
                  <a:pt x="8462278" y="3308381"/>
                </a:moveTo>
                <a:cubicBezTo>
                  <a:pt x="8460648" y="3308381"/>
                  <a:pt x="8459328" y="3309702"/>
                  <a:pt x="8459328" y="3311332"/>
                </a:cubicBezTo>
                <a:lnTo>
                  <a:pt x="8459328" y="3313796"/>
                </a:lnTo>
                <a:cubicBezTo>
                  <a:pt x="8459328" y="3315427"/>
                  <a:pt x="8460648" y="3316747"/>
                  <a:pt x="8462278" y="3316747"/>
                </a:cubicBezTo>
                <a:lnTo>
                  <a:pt x="8478508" y="3316747"/>
                </a:lnTo>
                <a:cubicBezTo>
                  <a:pt x="8480139" y="3316747"/>
                  <a:pt x="8481459" y="3315427"/>
                  <a:pt x="8481459" y="3313796"/>
                </a:cubicBezTo>
                <a:lnTo>
                  <a:pt x="8481459" y="3311332"/>
                </a:lnTo>
                <a:cubicBezTo>
                  <a:pt x="8481459" y="3309702"/>
                  <a:pt x="8480139" y="3308381"/>
                  <a:pt x="8478508" y="3308381"/>
                </a:cubicBezTo>
                <a:close/>
                <a:moveTo>
                  <a:pt x="8660991" y="3307363"/>
                </a:moveTo>
                <a:lnTo>
                  <a:pt x="8661014" y="3307404"/>
                </a:lnTo>
                <a:lnTo>
                  <a:pt x="8661006" y="3307422"/>
                </a:lnTo>
                <a:close/>
                <a:moveTo>
                  <a:pt x="8700739" y="3294483"/>
                </a:moveTo>
                <a:lnTo>
                  <a:pt x="8709591" y="3313944"/>
                </a:lnTo>
                <a:lnTo>
                  <a:pt x="8691886" y="3313944"/>
                </a:lnTo>
                <a:close/>
                <a:moveTo>
                  <a:pt x="8298327" y="3294483"/>
                </a:moveTo>
                <a:lnTo>
                  <a:pt x="8307180" y="3313944"/>
                </a:lnTo>
                <a:lnTo>
                  <a:pt x="8289475" y="3313944"/>
                </a:lnTo>
                <a:close/>
                <a:moveTo>
                  <a:pt x="8585227" y="3289667"/>
                </a:moveTo>
                <a:cubicBezTo>
                  <a:pt x="8595672" y="3290033"/>
                  <a:pt x="8603958" y="3298593"/>
                  <a:pt x="8603980" y="3309045"/>
                </a:cubicBezTo>
                <a:cubicBezTo>
                  <a:pt x="8603778" y="3319962"/>
                  <a:pt x="8594788" y="3328663"/>
                  <a:pt x="8583870" y="3328506"/>
                </a:cubicBezTo>
                <a:cubicBezTo>
                  <a:pt x="8573145" y="3328132"/>
                  <a:pt x="8564754" y="3319133"/>
                  <a:pt x="8565129" y="3308408"/>
                </a:cubicBezTo>
                <a:cubicBezTo>
                  <a:pt x="8565503" y="3297683"/>
                  <a:pt x="8574502" y="3289292"/>
                  <a:pt x="8585227" y="3289667"/>
                </a:cubicBezTo>
                <a:close/>
                <a:moveTo>
                  <a:pt x="8632294" y="3289658"/>
                </a:moveTo>
                <a:lnTo>
                  <a:pt x="8646886" y="3289658"/>
                </a:lnTo>
                <a:cubicBezTo>
                  <a:pt x="8651312" y="3289658"/>
                  <a:pt x="8656712" y="3290868"/>
                  <a:pt x="8656712" y="3296593"/>
                </a:cubicBezTo>
                <a:cubicBezTo>
                  <a:pt x="8656712" y="3301285"/>
                  <a:pt x="8653407" y="3303675"/>
                  <a:pt x="8646886" y="3303675"/>
                </a:cubicBezTo>
                <a:lnTo>
                  <a:pt x="8646900" y="3303734"/>
                </a:lnTo>
                <a:lnTo>
                  <a:pt x="8632294" y="3303734"/>
                </a:lnTo>
                <a:close/>
                <a:moveTo>
                  <a:pt x="8740207" y="3280806"/>
                </a:moveTo>
                <a:cubicBezTo>
                  <a:pt x="8738576" y="3280806"/>
                  <a:pt x="8737256" y="3282126"/>
                  <a:pt x="8737256" y="3283756"/>
                </a:cubicBezTo>
                <a:lnTo>
                  <a:pt x="8737256" y="3334393"/>
                </a:lnTo>
                <a:cubicBezTo>
                  <a:pt x="8737256" y="3336024"/>
                  <a:pt x="8738576" y="3337344"/>
                  <a:pt x="8740207" y="3337344"/>
                </a:cubicBezTo>
                <a:lnTo>
                  <a:pt x="8743246" y="3337344"/>
                </a:lnTo>
                <a:cubicBezTo>
                  <a:pt x="8744877" y="3337344"/>
                  <a:pt x="8746197" y="3336024"/>
                  <a:pt x="8746197" y="3334393"/>
                </a:cubicBezTo>
                <a:lnTo>
                  <a:pt x="8746197" y="3283756"/>
                </a:lnTo>
                <a:cubicBezTo>
                  <a:pt x="8746197" y="3282126"/>
                  <a:pt x="8744877" y="3280806"/>
                  <a:pt x="8743246" y="3280806"/>
                </a:cubicBezTo>
                <a:close/>
                <a:moveTo>
                  <a:pt x="8418989" y="3280806"/>
                </a:moveTo>
                <a:cubicBezTo>
                  <a:pt x="8417359" y="3280806"/>
                  <a:pt x="8416038" y="3282126"/>
                  <a:pt x="8416038" y="3283756"/>
                </a:cubicBezTo>
                <a:lnTo>
                  <a:pt x="8416038" y="3286707"/>
                </a:lnTo>
                <a:cubicBezTo>
                  <a:pt x="8416038" y="3288338"/>
                  <a:pt x="8417359" y="3289658"/>
                  <a:pt x="8418989" y="3289658"/>
                </a:cubicBezTo>
                <a:lnTo>
                  <a:pt x="8433094" y="3289658"/>
                </a:lnTo>
                <a:lnTo>
                  <a:pt x="8433094" y="3334320"/>
                </a:lnTo>
                <a:cubicBezTo>
                  <a:pt x="8433094" y="3335950"/>
                  <a:pt x="8434415" y="3337271"/>
                  <a:pt x="8436045" y="3337271"/>
                </a:cubicBezTo>
                <a:lnTo>
                  <a:pt x="8439084" y="3337271"/>
                </a:lnTo>
                <a:cubicBezTo>
                  <a:pt x="8440715" y="3337271"/>
                  <a:pt x="8442035" y="3335950"/>
                  <a:pt x="8442035" y="3334320"/>
                </a:cubicBezTo>
                <a:lnTo>
                  <a:pt x="8442035" y="3289658"/>
                </a:lnTo>
                <a:lnTo>
                  <a:pt x="8456141" y="3289658"/>
                </a:lnTo>
                <a:cubicBezTo>
                  <a:pt x="8457771" y="3289658"/>
                  <a:pt x="8459091" y="3288338"/>
                  <a:pt x="8459091" y="3286707"/>
                </a:cubicBezTo>
                <a:lnTo>
                  <a:pt x="8459091" y="3283756"/>
                </a:lnTo>
                <a:cubicBezTo>
                  <a:pt x="8459091" y="3282126"/>
                  <a:pt x="8457771" y="3280806"/>
                  <a:pt x="8456141" y="3280806"/>
                </a:cubicBezTo>
                <a:close/>
                <a:moveTo>
                  <a:pt x="8337795" y="3280806"/>
                </a:moveTo>
                <a:cubicBezTo>
                  <a:pt x="8336165" y="3280806"/>
                  <a:pt x="8334844" y="3282126"/>
                  <a:pt x="8334844" y="3283756"/>
                </a:cubicBezTo>
                <a:lnTo>
                  <a:pt x="8334844" y="3334393"/>
                </a:lnTo>
                <a:cubicBezTo>
                  <a:pt x="8334844" y="3336024"/>
                  <a:pt x="8336165" y="3337344"/>
                  <a:pt x="8337795" y="3337344"/>
                </a:cubicBezTo>
                <a:lnTo>
                  <a:pt x="8340835" y="3337344"/>
                </a:lnTo>
                <a:cubicBezTo>
                  <a:pt x="8342465" y="3337344"/>
                  <a:pt x="8343786" y="3336024"/>
                  <a:pt x="8343786" y="3334393"/>
                </a:cubicBezTo>
                <a:lnTo>
                  <a:pt x="8343786" y="3283756"/>
                </a:lnTo>
                <a:cubicBezTo>
                  <a:pt x="8343786" y="3282126"/>
                  <a:pt x="8342465" y="3280806"/>
                  <a:pt x="8340835" y="3280806"/>
                </a:cubicBezTo>
                <a:close/>
                <a:moveTo>
                  <a:pt x="8699057" y="3280776"/>
                </a:moveTo>
                <a:cubicBezTo>
                  <a:pt x="8697878" y="3280763"/>
                  <a:pt x="8696805" y="3281453"/>
                  <a:pt x="8696327" y="3282532"/>
                </a:cubicBezTo>
                <a:lnTo>
                  <a:pt x="8673443" y="3333169"/>
                </a:lnTo>
                <a:cubicBezTo>
                  <a:pt x="8672733" y="3334635"/>
                  <a:pt x="8673349" y="3336400"/>
                  <a:pt x="8674815" y="3337110"/>
                </a:cubicBezTo>
                <a:cubicBezTo>
                  <a:pt x="8675237" y="3337315"/>
                  <a:pt x="8675703" y="3337415"/>
                  <a:pt x="8676173" y="3337403"/>
                </a:cubicBezTo>
                <a:lnTo>
                  <a:pt x="8679507" y="3337403"/>
                </a:lnTo>
                <a:cubicBezTo>
                  <a:pt x="8680686" y="3337415"/>
                  <a:pt x="8681759" y="3336726"/>
                  <a:pt x="8682237" y="3335648"/>
                </a:cubicBezTo>
                <a:lnTo>
                  <a:pt x="8687961" y="3322988"/>
                </a:lnTo>
                <a:lnTo>
                  <a:pt x="8713723" y="3322988"/>
                </a:lnTo>
                <a:lnTo>
                  <a:pt x="8719521" y="3335662"/>
                </a:lnTo>
                <a:cubicBezTo>
                  <a:pt x="8720001" y="3336729"/>
                  <a:pt x="8721066" y="3337412"/>
                  <a:pt x="8722236" y="3337403"/>
                </a:cubicBezTo>
                <a:lnTo>
                  <a:pt x="8725570" y="3337403"/>
                </a:lnTo>
                <a:cubicBezTo>
                  <a:pt x="8727199" y="3337443"/>
                  <a:pt x="8728554" y="3336155"/>
                  <a:pt x="8728594" y="3334526"/>
                </a:cubicBezTo>
                <a:cubicBezTo>
                  <a:pt x="8728605" y="3334057"/>
                  <a:pt x="8728505" y="3333591"/>
                  <a:pt x="8728300" y="3333169"/>
                </a:cubicBezTo>
                <a:lnTo>
                  <a:pt x="8705047" y="3282517"/>
                </a:lnTo>
                <a:cubicBezTo>
                  <a:pt x="8704565" y="3281444"/>
                  <a:pt x="8703493" y="3280761"/>
                  <a:pt x="8702317" y="3280776"/>
                </a:cubicBezTo>
                <a:close/>
                <a:moveTo>
                  <a:pt x="8296631" y="3280776"/>
                </a:moveTo>
                <a:cubicBezTo>
                  <a:pt x="8295452" y="3280763"/>
                  <a:pt x="8294379" y="3281453"/>
                  <a:pt x="8293901" y="3282532"/>
                </a:cubicBezTo>
                <a:lnTo>
                  <a:pt x="8270943" y="3333169"/>
                </a:lnTo>
                <a:cubicBezTo>
                  <a:pt x="8270233" y="3334635"/>
                  <a:pt x="8270849" y="3336400"/>
                  <a:pt x="8272315" y="3337110"/>
                </a:cubicBezTo>
                <a:cubicBezTo>
                  <a:pt x="8272737" y="3337315"/>
                  <a:pt x="8273203" y="3337415"/>
                  <a:pt x="8273673" y="3337403"/>
                </a:cubicBezTo>
                <a:lnTo>
                  <a:pt x="8277007" y="3337403"/>
                </a:lnTo>
                <a:cubicBezTo>
                  <a:pt x="8278186" y="3337415"/>
                  <a:pt x="8279259" y="3336726"/>
                  <a:pt x="8279737" y="3335648"/>
                </a:cubicBezTo>
                <a:lnTo>
                  <a:pt x="8285461" y="3322988"/>
                </a:lnTo>
                <a:lnTo>
                  <a:pt x="8311237" y="3322988"/>
                </a:lnTo>
                <a:lnTo>
                  <a:pt x="8317036" y="3335662"/>
                </a:lnTo>
                <a:cubicBezTo>
                  <a:pt x="8317515" y="3336729"/>
                  <a:pt x="8318581" y="3337412"/>
                  <a:pt x="8319751" y="3337403"/>
                </a:cubicBezTo>
                <a:lnTo>
                  <a:pt x="8323085" y="3337403"/>
                </a:lnTo>
                <a:cubicBezTo>
                  <a:pt x="8324714" y="3337436"/>
                  <a:pt x="8326061" y="3336140"/>
                  <a:pt x="8326094" y="3334512"/>
                </a:cubicBezTo>
                <a:cubicBezTo>
                  <a:pt x="8326102" y="3334047"/>
                  <a:pt x="8326002" y="3333586"/>
                  <a:pt x="8325800" y="3333169"/>
                </a:cubicBezTo>
                <a:lnTo>
                  <a:pt x="8302621" y="3282517"/>
                </a:lnTo>
                <a:cubicBezTo>
                  <a:pt x="8302138" y="3281444"/>
                  <a:pt x="8301067" y="3280761"/>
                  <a:pt x="8299891" y="3280776"/>
                </a:cubicBezTo>
                <a:close/>
                <a:moveTo>
                  <a:pt x="8766101" y="3280761"/>
                </a:moveTo>
                <a:cubicBezTo>
                  <a:pt x="8764470" y="3280761"/>
                  <a:pt x="8763150" y="3282082"/>
                  <a:pt x="8763150" y="3283712"/>
                </a:cubicBezTo>
                <a:lnTo>
                  <a:pt x="8763150" y="3334349"/>
                </a:lnTo>
                <a:cubicBezTo>
                  <a:pt x="8763150" y="3335980"/>
                  <a:pt x="8764470" y="3337300"/>
                  <a:pt x="8766101" y="3337300"/>
                </a:cubicBezTo>
                <a:lnTo>
                  <a:pt x="8769140" y="3337300"/>
                </a:lnTo>
                <a:cubicBezTo>
                  <a:pt x="8770771" y="3337300"/>
                  <a:pt x="8772091" y="3335980"/>
                  <a:pt x="8772091" y="3334349"/>
                </a:cubicBezTo>
                <a:lnTo>
                  <a:pt x="8772091" y="3297463"/>
                </a:lnTo>
                <a:lnTo>
                  <a:pt x="8800449" y="3336105"/>
                </a:lnTo>
                <a:cubicBezTo>
                  <a:pt x="8801010" y="3336872"/>
                  <a:pt x="8801904" y="3337322"/>
                  <a:pt x="8802854" y="3337315"/>
                </a:cubicBezTo>
                <a:lnTo>
                  <a:pt x="8806410" y="3337315"/>
                </a:lnTo>
                <a:cubicBezTo>
                  <a:pt x="8808040" y="3337315"/>
                  <a:pt x="8809361" y="3335994"/>
                  <a:pt x="8809361" y="3334364"/>
                </a:cubicBezTo>
                <a:lnTo>
                  <a:pt x="8809361" y="3283756"/>
                </a:lnTo>
                <a:cubicBezTo>
                  <a:pt x="8809361" y="3282126"/>
                  <a:pt x="8808040" y="3280806"/>
                  <a:pt x="8806410" y="3280806"/>
                </a:cubicBezTo>
                <a:lnTo>
                  <a:pt x="8803459" y="3280806"/>
                </a:lnTo>
                <a:cubicBezTo>
                  <a:pt x="8801829" y="3280806"/>
                  <a:pt x="8800508" y="3282126"/>
                  <a:pt x="8800508" y="3283756"/>
                </a:cubicBezTo>
                <a:lnTo>
                  <a:pt x="8800508" y="3320642"/>
                </a:lnTo>
                <a:lnTo>
                  <a:pt x="8772076" y="3281986"/>
                </a:lnTo>
                <a:cubicBezTo>
                  <a:pt x="8771516" y="3281210"/>
                  <a:pt x="8770614" y="3280752"/>
                  <a:pt x="8769657" y="3280761"/>
                </a:cubicBezTo>
                <a:close/>
                <a:moveTo>
                  <a:pt x="8363601" y="3280761"/>
                </a:moveTo>
                <a:cubicBezTo>
                  <a:pt x="8361970" y="3280761"/>
                  <a:pt x="8360650" y="3282082"/>
                  <a:pt x="8360650" y="3283712"/>
                </a:cubicBezTo>
                <a:lnTo>
                  <a:pt x="8360650" y="3334349"/>
                </a:lnTo>
                <a:cubicBezTo>
                  <a:pt x="8360650" y="3335980"/>
                  <a:pt x="8361970" y="3337300"/>
                  <a:pt x="8363601" y="3337300"/>
                </a:cubicBezTo>
                <a:lnTo>
                  <a:pt x="8366640" y="3337300"/>
                </a:lnTo>
                <a:cubicBezTo>
                  <a:pt x="8368271" y="3337300"/>
                  <a:pt x="8369591" y="3335980"/>
                  <a:pt x="8369591" y="3334349"/>
                </a:cubicBezTo>
                <a:lnTo>
                  <a:pt x="8369591" y="3297463"/>
                </a:lnTo>
                <a:lnTo>
                  <a:pt x="8397949" y="3336105"/>
                </a:lnTo>
                <a:cubicBezTo>
                  <a:pt x="8398513" y="3336877"/>
                  <a:pt x="8399414" y="3337327"/>
                  <a:pt x="8400369" y="3337315"/>
                </a:cubicBezTo>
                <a:lnTo>
                  <a:pt x="8403925" y="3337315"/>
                </a:lnTo>
                <a:cubicBezTo>
                  <a:pt x="8405555" y="3337315"/>
                  <a:pt x="8406876" y="3335994"/>
                  <a:pt x="8406876" y="3334364"/>
                </a:cubicBezTo>
                <a:lnTo>
                  <a:pt x="8406876" y="3283756"/>
                </a:lnTo>
                <a:cubicBezTo>
                  <a:pt x="8406876" y="3282126"/>
                  <a:pt x="8405555" y="3280806"/>
                  <a:pt x="8403925" y="3280806"/>
                </a:cubicBezTo>
                <a:lnTo>
                  <a:pt x="8401062" y="3280806"/>
                </a:lnTo>
                <a:cubicBezTo>
                  <a:pt x="8399432" y="3280806"/>
                  <a:pt x="8398111" y="3282126"/>
                  <a:pt x="8398111" y="3283756"/>
                </a:cubicBezTo>
                <a:lnTo>
                  <a:pt x="8398111" y="3320642"/>
                </a:lnTo>
                <a:lnTo>
                  <a:pt x="8369694" y="3281986"/>
                </a:lnTo>
                <a:cubicBezTo>
                  <a:pt x="8369137" y="3281214"/>
                  <a:pt x="8368241" y="3280757"/>
                  <a:pt x="8367289" y="3280761"/>
                </a:cubicBezTo>
                <a:close/>
                <a:moveTo>
                  <a:pt x="8626229" y="3280717"/>
                </a:moveTo>
                <a:cubicBezTo>
                  <a:pt x="8624599" y="3280717"/>
                  <a:pt x="8623279" y="3282037"/>
                  <a:pt x="8623279" y="3283668"/>
                </a:cubicBezTo>
                <a:lnTo>
                  <a:pt x="8623279" y="3334305"/>
                </a:lnTo>
                <a:cubicBezTo>
                  <a:pt x="8623279" y="3335935"/>
                  <a:pt x="8624599" y="3337256"/>
                  <a:pt x="8626229" y="3337256"/>
                </a:cubicBezTo>
                <a:lnTo>
                  <a:pt x="8647092" y="3337256"/>
                </a:lnTo>
                <a:cubicBezTo>
                  <a:pt x="8660371" y="3337256"/>
                  <a:pt x="8668265" y="3331044"/>
                  <a:pt x="8668265" y="3320642"/>
                </a:cubicBezTo>
                <a:lnTo>
                  <a:pt x="8661014" y="3307404"/>
                </a:lnTo>
                <a:lnTo>
                  <a:pt x="8665742" y="3296239"/>
                </a:lnTo>
                <a:cubicBezTo>
                  <a:pt x="8665742" y="3286663"/>
                  <a:pt x="8658542" y="3280717"/>
                  <a:pt x="8646959" y="3280717"/>
                </a:cubicBezTo>
                <a:close/>
                <a:moveTo>
                  <a:pt x="8583870" y="3280702"/>
                </a:moveTo>
                <a:cubicBezTo>
                  <a:pt x="8567758" y="3280702"/>
                  <a:pt x="8554656" y="3293420"/>
                  <a:pt x="8554656" y="3309045"/>
                </a:cubicBezTo>
                <a:cubicBezTo>
                  <a:pt x="8554656" y="3324670"/>
                  <a:pt x="8567758" y="3337462"/>
                  <a:pt x="8583870" y="3337462"/>
                </a:cubicBezTo>
                <a:cubicBezTo>
                  <a:pt x="8599981" y="3337462"/>
                  <a:pt x="8613083" y="3324715"/>
                  <a:pt x="8613083" y="3309045"/>
                </a:cubicBezTo>
                <a:cubicBezTo>
                  <a:pt x="8613083" y="3293376"/>
                  <a:pt x="8599967" y="3280702"/>
                  <a:pt x="8583870" y="3280702"/>
                </a:cubicBezTo>
                <a:close/>
                <a:moveTo>
                  <a:pt x="8523613" y="3280643"/>
                </a:moveTo>
                <a:cubicBezTo>
                  <a:pt x="8507456" y="3280643"/>
                  <a:pt x="8494325" y="3293362"/>
                  <a:pt x="8494325" y="3308986"/>
                </a:cubicBezTo>
                <a:cubicBezTo>
                  <a:pt x="8494543" y="3324872"/>
                  <a:pt x="8507579" y="3337583"/>
                  <a:pt x="8523465" y="3337403"/>
                </a:cubicBezTo>
                <a:cubicBezTo>
                  <a:pt x="8530768" y="3337377"/>
                  <a:pt x="8537825" y="3334764"/>
                  <a:pt x="8543383" y="3330026"/>
                </a:cubicBezTo>
                <a:cubicBezTo>
                  <a:pt x="8544052" y="3329461"/>
                  <a:pt x="8544435" y="3328629"/>
                  <a:pt x="8544431" y="3327754"/>
                </a:cubicBezTo>
                <a:lnTo>
                  <a:pt x="8544431" y="3309547"/>
                </a:lnTo>
                <a:cubicBezTo>
                  <a:pt x="8544431" y="3307917"/>
                  <a:pt x="8543110" y="3306596"/>
                  <a:pt x="8541480" y="3306596"/>
                </a:cubicBezTo>
                <a:lnTo>
                  <a:pt x="8541421" y="3306567"/>
                </a:lnTo>
                <a:lnTo>
                  <a:pt x="8529618" y="3306567"/>
                </a:lnTo>
                <a:cubicBezTo>
                  <a:pt x="8527987" y="3306567"/>
                  <a:pt x="8526667" y="3307887"/>
                  <a:pt x="8526667" y="3309518"/>
                </a:cubicBezTo>
                <a:lnTo>
                  <a:pt x="8526667" y="3312557"/>
                </a:lnTo>
                <a:cubicBezTo>
                  <a:pt x="8526667" y="3314187"/>
                  <a:pt x="8527987" y="3315508"/>
                  <a:pt x="8529618" y="3315508"/>
                </a:cubicBezTo>
                <a:lnTo>
                  <a:pt x="8535667" y="3315508"/>
                </a:lnTo>
                <a:lnTo>
                  <a:pt x="8535667" y="3324759"/>
                </a:lnTo>
                <a:cubicBezTo>
                  <a:pt x="8532110" y="3327187"/>
                  <a:pt x="8527905" y="3328487"/>
                  <a:pt x="8523598" y="3328492"/>
                </a:cubicBezTo>
                <a:cubicBezTo>
                  <a:pt x="8512616" y="3328673"/>
                  <a:pt x="8503558" y="3319937"/>
                  <a:pt x="8503340" y="3308957"/>
                </a:cubicBezTo>
                <a:cubicBezTo>
                  <a:pt x="8503340" y="3298216"/>
                  <a:pt x="8512429" y="3289496"/>
                  <a:pt x="8523598" y="3289496"/>
                </a:cubicBezTo>
                <a:cubicBezTo>
                  <a:pt x="8528753" y="3289484"/>
                  <a:pt x="8533736" y="3291352"/>
                  <a:pt x="8537614" y="3294748"/>
                </a:cubicBezTo>
                <a:cubicBezTo>
                  <a:pt x="8538814" y="3295852"/>
                  <a:pt x="8540680" y="3295774"/>
                  <a:pt x="8541784" y="3294576"/>
                </a:cubicBezTo>
                <a:cubicBezTo>
                  <a:pt x="8541837" y="3294517"/>
                  <a:pt x="8541889" y="3294456"/>
                  <a:pt x="8541937" y="3294394"/>
                </a:cubicBezTo>
                <a:lnTo>
                  <a:pt x="8543752" y="3292152"/>
                </a:lnTo>
                <a:cubicBezTo>
                  <a:pt x="8544785" y="3290909"/>
                  <a:pt x="8544627" y="3289068"/>
                  <a:pt x="8543398" y="3288020"/>
                </a:cubicBezTo>
                <a:cubicBezTo>
                  <a:pt x="8537914" y="3283246"/>
                  <a:pt x="8530883" y="3280624"/>
                  <a:pt x="8523613" y="3280643"/>
                </a:cubicBezTo>
                <a:close/>
                <a:moveTo>
                  <a:pt x="8247041" y="3280628"/>
                </a:moveTo>
                <a:cubicBezTo>
                  <a:pt x="8235238" y="3280628"/>
                  <a:pt x="8227388" y="3286663"/>
                  <a:pt x="8227388" y="3295648"/>
                </a:cubicBezTo>
                <a:cubicBezTo>
                  <a:pt x="8227388" y="3307319"/>
                  <a:pt x="8237244" y="3310270"/>
                  <a:pt x="8245094" y="3312645"/>
                </a:cubicBezTo>
                <a:cubicBezTo>
                  <a:pt x="8253371" y="3315124"/>
                  <a:pt x="8257000" y="3316732"/>
                  <a:pt x="8256897" y="3321660"/>
                </a:cubicBezTo>
                <a:cubicBezTo>
                  <a:pt x="8256794" y="3326588"/>
                  <a:pt x="8251069" y="3328373"/>
                  <a:pt x="8245625" y="3328373"/>
                </a:cubicBezTo>
                <a:cubicBezTo>
                  <a:pt x="8240298" y="3328134"/>
                  <a:pt x="8235223" y="3326047"/>
                  <a:pt x="8231269" y="3322472"/>
                </a:cubicBezTo>
                <a:cubicBezTo>
                  <a:pt x="8230608" y="3321825"/>
                  <a:pt x="8229696" y="3321502"/>
                  <a:pt x="8228775" y="3321586"/>
                </a:cubicBezTo>
                <a:cubicBezTo>
                  <a:pt x="8227840" y="3321694"/>
                  <a:pt x="8227012" y="3322243"/>
                  <a:pt x="8226547" y="3323062"/>
                </a:cubicBezTo>
                <a:lnTo>
                  <a:pt x="8224954" y="3325747"/>
                </a:lnTo>
                <a:cubicBezTo>
                  <a:pt x="8224235" y="3326927"/>
                  <a:pt x="8224431" y="3328447"/>
                  <a:pt x="8225426" y="3329406"/>
                </a:cubicBezTo>
                <a:cubicBezTo>
                  <a:pt x="8230866" y="3334576"/>
                  <a:pt x="8238062" y="3337496"/>
                  <a:pt x="8245566" y="3337580"/>
                </a:cubicBezTo>
                <a:cubicBezTo>
                  <a:pt x="8257886" y="3337580"/>
                  <a:pt x="8266222" y="3331191"/>
                  <a:pt x="8266222" y="3321719"/>
                </a:cubicBezTo>
                <a:cubicBezTo>
                  <a:pt x="8266310" y="3309680"/>
                  <a:pt x="8256307" y="3306640"/>
                  <a:pt x="8248266" y="3304206"/>
                </a:cubicBezTo>
                <a:lnTo>
                  <a:pt x="8248354" y="3304088"/>
                </a:lnTo>
                <a:cubicBezTo>
                  <a:pt x="8240239" y="3301624"/>
                  <a:pt x="8236684" y="3300074"/>
                  <a:pt x="8236684" y="3295427"/>
                </a:cubicBezTo>
                <a:cubicBezTo>
                  <a:pt x="8236684" y="3291266"/>
                  <a:pt x="8242216" y="3289791"/>
                  <a:pt x="8247012" y="3289791"/>
                </a:cubicBezTo>
                <a:cubicBezTo>
                  <a:pt x="8251103" y="3289779"/>
                  <a:pt x="8255121" y="3290891"/>
                  <a:pt x="8258623" y="3293007"/>
                </a:cubicBezTo>
                <a:cubicBezTo>
                  <a:pt x="8259970" y="3293925"/>
                  <a:pt x="8261806" y="3293577"/>
                  <a:pt x="8262724" y="3292230"/>
                </a:cubicBezTo>
                <a:cubicBezTo>
                  <a:pt x="8262808" y="3292106"/>
                  <a:pt x="8262881" y="3291976"/>
                  <a:pt x="8262946" y="3291841"/>
                </a:cubicBezTo>
                <a:lnTo>
                  <a:pt x="8264319" y="3289082"/>
                </a:lnTo>
                <a:cubicBezTo>
                  <a:pt x="8265022" y="3287722"/>
                  <a:pt x="8264566" y="3286049"/>
                  <a:pt x="8263271" y="3285231"/>
                </a:cubicBezTo>
                <a:cubicBezTo>
                  <a:pt x="8258389" y="3282229"/>
                  <a:pt x="8252772" y="3280637"/>
                  <a:pt x="8247041" y="3280628"/>
                </a:cubicBezTo>
                <a:close/>
                <a:moveTo>
                  <a:pt x="8544240" y="3194477"/>
                </a:moveTo>
                <a:lnTo>
                  <a:pt x="8553402" y="3201324"/>
                </a:lnTo>
                <a:lnTo>
                  <a:pt x="8553402" y="3251105"/>
                </a:lnTo>
                <a:lnTo>
                  <a:pt x="8544240" y="3251105"/>
                </a:lnTo>
                <a:close/>
                <a:moveTo>
                  <a:pt x="8585035" y="3093631"/>
                </a:moveTo>
                <a:cubicBezTo>
                  <a:pt x="8583320" y="3092945"/>
                  <a:pt x="8581359" y="3093345"/>
                  <a:pt x="8580049" y="3094649"/>
                </a:cubicBezTo>
                <a:lnTo>
                  <a:pt x="8536420" y="3138912"/>
                </a:lnTo>
                <a:cubicBezTo>
                  <a:pt x="8535577" y="3139765"/>
                  <a:pt x="8535105" y="3140916"/>
                  <a:pt x="8535107" y="3142114"/>
                </a:cubicBezTo>
                <a:lnTo>
                  <a:pt x="8535107" y="3176315"/>
                </a:lnTo>
                <a:lnTo>
                  <a:pt x="8517239" y="3163036"/>
                </a:lnTo>
                <a:cubicBezTo>
                  <a:pt x="8515558" y="3161825"/>
                  <a:pt x="8513282" y="3161866"/>
                  <a:pt x="8511647" y="3163139"/>
                </a:cubicBezTo>
                <a:lnTo>
                  <a:pt x="8471028" y="3195702"/>
                </a:lnTo>
                <a:cubicBezTo>
                  <a:pt x="8469947" y="3196565"/>
                  <a:pt x="8469315" y="3197874"/>
                  <a:pt x="8469317" y="3199258"/>
                </a:cubicBezTo>
                <a:lnTo>
                  <a:pt x="8469317" y="3251208"/>
                </a:lnTo>
                <a:lnTo>
                  <a:pt x="8460110" y="3251208"/>
                </a:lnTo>
                <a:lnTo>
                  <a:pt x="8460110" y="3222467"/>
                </a:lnTo>
                <a:cubicBezTo>
                  <a:pt x="8460110" y="3212404"/>
                  <a:pt x="8453190" y="3201722"/>
                  <a:pt x="8440368" y="3201722"/>
                </a:cubicBezTo>
                <a:cubicBezTo>
                  <a:pt x="8427547" y="3201722"/>
                  <a:pt x="8420627" y="3212463"/>
                  <a:pt x="8420627" y="3222570"/>
                </a:cubicBezTo>
                <a:lnTo>
                  <a:pt x="8420627" y="3251105"/>
                </a:lnTo>
                <a:lnTo>
                  <a:pt x="8411317" y="3251105"/>
                </a:lnTo>
                <a:lnTo>
                  <a:pt x="8411317" y="3231673"/>
                </a:lnTo>
                <a:cubicBezTo>
                  <a:pt x="8411317" y="3223809"/>
                  <a:pt x="8405902" y="3215443"/>
                  <a:pt x="8395854" y="3215443"/>
                </a:cubicBezTo>
                <a:cubicBezTo>
                  <a:pt x="8385807" y="3215443"/>
                  <a:pt x="8380392" y="3223824"/>
                  <a:pt x="8380392" y="3231673"/>
                </a:cubicBezTo>
                <a:lnTo>
                  <a:pt x="8380392" y="3251090"/>
                </a:lnTo>
                <a:lnTo>
                  <a:pt x="8371111" y="3251090"/>
                </a:lnTo>
                <a:lnTo>
                  <a:pt x="8371111" y="3239272"/>
                </a:lnTo>
                <a:cubicBezTo>
                  <a:pt x="8371111" y="3232588"/>
                  <a:pt x="8364796" y="3226716"/>
                  <a:pt x="8357596" y="3226716"/>
                </a:cubicBezTo>
                <a:cubicBezTo>
                  <a:pt x="8350396" y="3226716"/>
                  <a:pt x="8344081" y="3232618"/>
                  <a:pt x="8344081" y="3239213"/>
                </a:cubicBezTo>
                <a:lnTo>
                  <a:pt x="8344081" y="3251016"/>
                </a:lnTo>
                <a:lnTo>
                  <a:pt x="8303374" y="3251016"/>
                </a:lnTo>
                <a:cubicBezTo>
                  <a:pt x="8300852" y="3251016"/>
                  <a:pt x="8298807" y="3253061"/>
                  <a:pt x="8298807" y="3255583"/>
                </a:cubicBezTo>
                <a:cubicBezTo>
                  <a:pt x="8298807" y="3258104"/>
                  <a:pt x="8300852" y="3260149"/>
                  <a:pt x="8303374" y="3260149"/>
                </a:cubicBezTo>
                <a:lnTo>
                  <a:pt x="8348611" y="3260149"/>
                </a:lnTo>
                <a:cubicBezTo>
                  <a:pt x="8351129" y="3260149"/>
                  <a:pt x="8353170" y="3258109"/>
                  <a:pt x="8353170" y="3255590"/>
                </a:cubicBezTo>
                <a:lnTo>
                  <a:pt x="8353170" y="3240083"/>
                </a:lnTo>
                <a:cubicBezTo>
                  <a:pt x="8353401" y="3237782"/>
                  <a:pt x="8355286" y="3235998"/>
                  <a:pt x="8357596" y="3235893"/>
                </a:cubicBezTo>
                <a:cubicBezTo>
                  <a:pt x="8359982" y="3235952"/>
                  <a:pt x="8361915" y="3237847"/>
                  <a:pt x="8362022" y="3240231"/>
                </a:cubicBezTo>
                <a:lnTo>
                  <a:pt x="8362022" y="3255708"/>
                </a:lnTo>
                <a:cubicBezTo>
                  <a:pt x="8362039" y="3258216"/>
                  <a:pt x="8364073" y="3260245"/>
                  <a:pt x="8366582" y="3260253"/>
                </a:cubicBezTo>
                <a:lnTo>
                  <a:pt x="8384966" y="3260253"/>
                </a:lnTo>
                <a:cubicBezTo>
                  <a:pt x="8387480" y="3260245"/>
                  <a:pt x="8389517" y="3258208"/>
                  <a:pt x="8389525" y="3255694"/>
                </a:cubicBezTo>
                <a:lnTo>
                  <a:pt x="8389525" y="3231688"/>
                </a:lnTo>
                <a:cubicBezTo>
                  <a:pt x="8389525" y="3229224"/>
                  <a:pt x="8390853" y="3224562"/>
                  <a:pt x="8395869" y="3224562"/>
                </a:cubicBezTo>
                <a:cubicBezTo>
                  <a:pt x="8400886" y="3224562"/>
                  <a:pt x="8402213" y="3229209"/>
                  <a:pt x="8402213" y="3231673"/>
                </a:cubicBezTo>
                <a:lnTo>
                  <a:pt x="8402213" y="3255723"/>
                </a:lnTo>
                <a:cubicBezTo>
                  <a:pt x="8402221" y="3258237"/>
                  <a:pt x="8404258" y="3260275"/>
                  <a:pt x="8406773" y="3260282"/>
                </a:cubicBezTo>
                <a:lnTo>
                  <a:pt x="8425201" y="3260282"/>
                </a:lnTo>
                <a:cubicBezTo>
                  <a:pt x="8427719" y="3260282"/>
                  <a:pt x="8429760" y="3258242"/>
                  <a:pt x="8429760" y="3255723"/>
                </a:cubicBezTo>
                <a:lnTo>
                  <a:pt x="8429760" y="3222570"/>
                </a:lnTo>
                <a:cubicBezTo>
                  <a:pt x="8429760" y="3218512"/>
                  <a:pt x="8431973" y="3210855"/>
                  <a:pt x="8440383" y="3210855"/>
                </a:cubicBezTo>
                <a:cubicBezTo>
                  <a:pt x="8448174" y="3210855"/>
                  <a:pt x="8451006" y="3217804"/>
                  <a:pt x="8451006" y="3222481"/>
                </a:cubicBezTo>
                <a:lnTo>
                  <a:pt x="8451006" y="3255723"/>
                </a:lnTo>
                <a:cubicBezTo>
                  <a:pt x="8451014" y="3258237"/>
                  <a:pt x="8453051" y="3260275"/>
                  <a:pt x="8455565" y="3260282"/>
                </a:cubicBezTo>
                <a:lnTo>
                  <a:pt x="8473905" y="3260282"/>
                </a:lnTo>
                <a:cubicBezTo>
                  <a:pt x="8476419" y="3260275"/>
                  <a:pt x="8478457" y="3258237"/>
                  <a:pt x="8478464" y="3255723"/>
                </a:cubicBezTo>
                <a:lnTo>
                  <a:pt x="8478464" y="3201338"/>
                </a:lnTo>
                <a:lnTo>
                  <a:pt x="8478789" y="3201073"/>
                </a:lnTo>
                <a:lnTo>
                  <a:pt x="8514613" y="3172346"/>
                </a:lnTo>
                <a:lnTo>
                  <a:pt x="8535107" y="3187661"/>
                </a:lnTo>
                <a:lnTo>
                  <a:pt x="8535107" y="3255723"/>
                </a:lnTo>
                <a:cubicBezTo>
                  <a:pt x="8535114" y="3258237"/>
                  <a:pt x="8537152" y="3260275"/>
                  <a:pt x="8539666" y="3260282"/>
                </a:cubicBezTo>
                <a:lnTo>
                  <a:pt x="8557961" y="3260282"/>
                </a:lnTo>
                <a:cubicBezTo>
                  <a:pt x="8560475" y="3260275"/>
                  <a:pt x="8562513" y="3258237"/>
                  <a:pt x="8562520" y="3255723"/>
                </a:cubicBezTo>
                <a:lnTo>
                  <a:pt x="8562520" y="3199037"/>
                </a:lnTo>
                <a:cubicBezTo>
                  <a:pt x="8562517" y="3197598"/>
                  <a:pt x="8561840" y="3196242"/>
                  <a:pt x="8560691" y="3195378"/>
                </a:cubicBezTo>
                <a:lnTo>
                  <a:pt x="8544225" y="3183087"/>
                </a:lnTo>
                <a:lnTo>
                  <a:pt x="8544225" y="3143944"/>
                </a:lnTo>
                <a:lnTo>
                  <a:pt x="8544476" y="3143693"/>
                </a:lnTo>
                <a:lnTo>
                  <a:pt x="8578735" y="3108931"/>
                </a:lnTo>
                <a:lnTo>
                  <a:pt x="8578735" y="3255723"/>
                </a:lnTo>
                <a:cubicBezTo>
                  <a:pt x="8578743" y="3258237"/>
                  <a:pt x="8580780" y="3260275"/>
                  <a:pt x="8583294" y="3260282"/>
                </a:cubicBezTo>
                <a:lnTo>
                  <a:pt x="8601767" y="3260282"/>
                </a:lnTo>
                <a:cubicBezTo>
                  <a:pt x="8604281" y="3260275"/>
                  <a:pt x="8606319" y="3258237"/>
                  <a:pt x="8606326" y="3255723"/>
                </a:cubicBezTo>
                <a:lnTo>
                  <a:pt x="8606326" y="3160174"/>
                </a:lnTo>
                <a:lnTo>
                  <a:pt x="8613128" y="3160174"/>
                </a:lnTo>
                <a:lnTo>
                  <a:pt x="8613379" y="3160410"/>
                </a:lnTo>
                <a:lnTo>
                  <a:pt x="8636720" y="3182453"/>
                </a:lnTo>
                <a:lnTo>
                  <a:pt x="8636720" y="3255723"/>
                </a:lnTo>
                <a:cubicBezTo>
                  <a:pt x="8636728" y="3258237"/>
                  <a:pt x="8638765" y="3260275"/>
                  <a:pt x="8641279" y="3260282"/>
                </a:cubicBezTo>
                <a:lnTo>
                  <a:pt x="8659826" y="3260282"/>
                </a:lnTo>
                <a:cubicBezTo>
                  <a:pt x="8662340" y="3260275"/>
                  <a:pt x="8664376" y="3258237"/>
                  <a:pt x="8664385" y="3255723"/>
                </a:cubicBezTo>
                <a:lnTo>
                  <a:pt x="8664385" y="3233591"/>
                </a:lnTo>
                <a:lnTo>
                  <a:pt x="8689925" y="3258674"/>
                </a:lnTo>
                <a:cubicBezTo>
                  <a:pt x="8690776" y="3259518"/>
                  <a:pt x="8691927" y="3259990"/>
                  <a:pt x="8693126" y="3259987"/>
                </a:cubicBezTo>
                <a:lnTo>
                  <a:pt x="8731060" y="3259987"/>
                </a:lnTo>
                <a:cubicBezTo>
                  <a:pt x="8733582" y="3259987"/>
                  <a:pt x="8735626" y="3257942"/>
                  <a:pt x="8735626" y="3255421"/>
                </a:cubicBezTo>
                <a:cubicBezTo>
                  <a:pt x="8735626" y="3252899"/>
                  <a:pt x="8733582" y="3250854"/>
                  <a:pt x="8731060" y="3250854"/>
                </a:cubicBezTo>
                <a:lnTo>
                  <a:pt x="8731075" y="3250943"/>
                </a:lnTo>
                <a:lnTo>
                  <a:pt x="8695015" y="3250943"/>
                </a:lnTo>
                <a:lnTo>
                  <a:pt x="8694764" y="3250692"/>
                </a:lnTo>
                <a:lnTo>
                  <a:pt x="8663116" y="3219324"/>
                </a:lnTo>
                <a:cubicBezTo>
                  <a:pt x="8661803" y="3218034"/>
                  <a:pt x="8659846" y="3217651"/>
                  <a:pt x="8658144" y="3218350"/>
                </a:cubicBezTo>
                <a:cubicBezTo>
                  <a:pt x="8656447" y="3219058"/>
                  <a:pt x="8655342" y="3220717"/>
                  <a:pt x="8655340" y="3222555"/>
                </a:cubicBezTo>
                <a:lnTo>
                  <a:pt x="8655340" y="3251090"/>
                </a:lnTo>
                <a:lnTo>
                  <a:pt x="8645853" y="3251090"/>
                </a:lnTo>
                <a:lnTo>
                  <a:pt x="8645853" y="3180476"/>
                </a:lnTo>
                <a:cubicBezTo>
                  <a:pt x="8645838" y="3179213"/>
                  <a:pt x="8645306" y="3178012"/>
                  <a:pt x="8644378" y="3177156"/>
                </a:cubicBezTo>
                <a:lnTo>
                  <a:pt x="8618085" y="3152295"/>
                </a:lnTo>
                <a:cubicBezTo>
                  <a:pt x="8617240" y="3151496"/>
                  <a:pt x="8616120" y="3151052"/>
                  <a:pt x="8614957" y="3151055"/>
                </a:cubicBezTo>
                <a:lnTo>
                  <a:pt x="8601782" y="3151055"/>
                </a:lnTo>
                <a:cubicBezTo>
                  <a:pt x="8599268" y="3151063"/>
                  <a:pt x="8597230" y="3153100"/>
                  <a:pt x="8597223" y="3155614"/>
                </a:cubicBezTo>
                <a:lnTo>
                  <a:pt x="8597223" y="3251105"/>
                </a:lnTo>
                <a:lnTo>
                  <a:pt x="8587868" y="3251105"/>
                </a:lnTo>
                <a:lnTo>
                  <a:pt x="8587868" y="3097851"/>
                </a:lnTo>
                <a:cubicBezTo>
                  <a:pt x="8587873" y="3095998"/>
                  <a:pt x="8586751" y="3094329"/>
                  <a:pt x="8585035" y="3093631"/>
                </a:cubicBezTo>
                <a:close/>
                <a:moveTo>
                  <a:pt x="9143999" y="0"/>
                </a:moveTo>
                <a:lnTo>
                  <a:pt x="9143999" y="3544381"/>
                </a:lnTo>
                <a:lnTo>
                  <a:pt x="0" y="3544381"/>
                </a:lnTo>
                <a:lnTo>
                  <a:pt x="0" y="1783833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4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8844878E-90CA-D684-7101-C59153B946A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3796640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844878E-90CA-D684-7101-C59153B946A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" name="Text Placeholder 6">
            <a:extLst>
              <a:ext uri="{FF2B5EF4-FFF2-40B4-BE49-F238E27FC236}">
                <a16:creationId xmlns:a16="http://schemas.microsoft.com/office/drawing/2014/main" id="{4CD87B87-3CC7-4851-457A-80515ED1FD1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92492" y="1236702"/>
            <a:ext cx="3959999" cy="252000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59" name="Text Placeholder 58">
            <a:extLst>
              <a:ext uri="{FF2B5EF4-FFF2-40B4-BE49-F238E27FC236}">
                <a16:creationId xmlns:a16="http://schemas.microsoft.com/office/drawing/2014/main" id="{4B3E0BBA-EEA9-DFED-CDE1-909EA7D1EEF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92492" y="1236702"/>
            <a:ext cx="3600000" cy="2520000"/>
          </a:xfrm>
          <a:custGeom>
            <a:avLst/>
            <a:gdLst>
              <a:gd name="connsiteX0" fmla="*/ 0 w 3600000"/>
              <a:gd name="connsiteY0" fmla="*/ 0 h 2520000"/>
              <a:gd name="connsiteX1" fmla="*/ 54000 w 3600000"/>
              <a:gd name="connsiteY1" fmla="*/ 0 h 2520000"/>
              <a:gd name="connsiteX2" fmla="*/ 54000 w 3600000"/>
              <a:gd name="connsiteY2" fmla="*/ 2466000 h 2520000"/>
              <a:gd name="connsiteX3" fmla="*/ 3600000 w 3600000"/>
              <a:gd name="connsiteY3" fmla="*/ 2466000 h 2520000"/>
              <a:gd name="connsiteX4" fmla="*/ 3600000 w 3600000"/>
              <a:gd name="connsiteY4" fmla="*/ 2520000 h 2520000"/>
              <a:gd name="connsiteX5" fmla="*/ 54000 w 3600000"/>
              <a:gd name="connsiteY5" fmla="*/ 2520000 h 2520000"/>
              <a:gd name="connsiteX6" fmla="*/ 0 w 3600000"/>
              <a:gd name="connsiteY6" fmla="*/ 2520000 h 2520000"/>
              <a:gd name="connsiteX7" fmla="*/ 0 w 3600000"/>
              <a:gd name="connsiteY7" fmla="*/ 2466000 h 25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00000" h="2520000">
                <a:moveTo>
                  <a:pt x="0" y="0"/>
                </a:moveTo>
                <a:lnTo>
                  <a:pt x="54000" y="0"/>
                </a:lnTo>
                <a:lnTo>
                  <a:pt x="54000" y="2466000"/>
                </a:lnTo>
                <a:lnTo>
                  <a:pt x="3600000" y="2466000"/>
                </a:lnTo>
                <a:lnTo>
                  <a:pt x="3600000" y="2520000"/>
                </a:lnTo>
                <a:lnTo>
                  <a:pt x="54000" y="2520000"/>
                </a:lnTo>
                <a:lnTo>
                  <a:pt x="0" y="2520000"/>
                </a:lnTo>
                <a:lnTo>
                  <a:pt x="0" y="2466000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3"/>
              </a:gs>
            </a:gsLst>
            <a:lin ang="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ED2DEDF3-FA8D-9345-748A-76FEBC6CF76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691509" y="1236702"/>
            <a:ext cx="3959999" cy="252000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7AE2F6C6-96F5-5E62-9B95-0B240E9547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69FD8F3C-5E5A-EAD1-F20C-79D1465BF4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63D16DC-215B-37E7-D950-0DBCDD457871}"/>
              </a:ext>
            </a:extLst>
          </p:cNvPr>
          <p:cNvSpPr/>
          <p:nvPr userDrawn="1"/>
        </p:nvSpPr>
        <p:spPr>
          <a:xfrm>
            <a:off x="492492" y="519506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01F57406-5277-B388-8A1B-3319BA781A2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691509" y="1236702"/>
            <a:ext cx="3600000" cy="2520000"/>
          </a:xfrm>
          <a:custGeom>
            <a:avLst/>
            <a:gdLst>
              <a:gd name="connsiteX0" fmla="*/ 0 w 3600000"/>
              <a:gd name="connsiteY0" fmla="*/ 0 h 2520000"/>
              <a:gd name="connsiteX1" fmla="*/ 54000 w 3600000"/>
              <a:gd name="connsiteY1" fmla="*/ 0 h 2520000"/>
              <a:gd name="connsiteX2" fmla="*/ 54000 w 3600000"/>
              <a:gd name="connsiteY2" fmla="*/ 2466000 h 2520000"/>
              <a:gd name="connsiteX3" fmla="*/ 3600000 w 3600000"/>
              <a:gd name="connsiteY3" fmla="*/ 2466000 h 2520000"/>
              <a:gd name="connsiteX4" fmla="*/ 3600000 w 3600000"/>
              <a:gd name="connsiteY4" fmla="*/ 2520000 h 2520000"/>
              <a:gd name="connsiteX5" fmla="*/ 54000 w 3600000"/>
              <a:gd name="connsiteY5" fmla="*/ 2520000 h 2520000"/>
              <a:gd name="connsiteX6" fmla="*/ 0 w 3600000"/>
              <a:gd name="connsiteY6" fmla="*/ 2520000 h 2520000"/>
              <a:gd name="connsiteX7" fmla="*/ 0 w 3600000"/>
              <a:gd name="connsiteY7" fmla="*/ 2466000 h 25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00000" h="2520000">
                <a:moveTo>
                  <a:pt x="0" y="0"/>
                </a:moveTo>
                <a:lnTo>
                  <a:pt x="54000" y="0"/>
                </a:lnTo>
                <a:lnTo>
                  <a:pt x="54000" y="2466000"/>
                </a:lnTo>
                <a:lnTo>
                  <a:pt x="3600000" y="2466000"/>
                </a:lnTo>
                <a:lnTo>
                  <a:pt x="3600000" y="2520000"/>
                </a:lnTo>
                <a:lnTo>
                  <a:pt x="54000" y="2520000"/>
                </a:lnTo>
                <a:lnTo>
                  <a:pt x="0" y="2520000"/>
                </a:lnTo>
                <a:lnTo>
                  <a:pt x="0" y="2466000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3"/>
              </a:gs>
            </a:gsLst>
            <a:lin ang="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BAE9EFC2-9163-73AA-C327-A85B651AD97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2491" y="1539828"/>
            <a:ext cx="3240000" cy="184666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F308D886-F7E0-172C-203A-6BBDFA94E33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52491" y="1787478"/>
            <a:ext cx="3240000" cy="1565322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700"/>
              </a:spcAft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CDE11384-7E6C-196A-5B44-8CF7FFCCB05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51508" y="1539828"/>
            <a:ext cx="3240000" cy="184666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OF A PARAGRAPH</a:t>
            </a: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00636911-F886-A085-92B1-7D280470B72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51508" y="1787478"/>
            <a:ext cx="3240000" cy="1565322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700"/>
              </a:spcAft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pic>
        <p:nvPicPr>
          <p:cNvPr id="22" name="Graphic 2">
            <a:extLst>
              <a:ext uri="{FF2B5EF4-FFF2-40B4-BE49-F238E27FC236}">
                <a16:creationId xmlns:a16="http://schemas.microsoft.com/office/drawing/2014/main" id="{65239E1C-DB27-7BBB-6469-A0129C5FF73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ABB7F48-764F-915E-B814-CC01B7CAD2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bg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26783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  <p15:guide id="2" orient="horz" pos="259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hink-cell data - do not delete" hidden="1">
            <a:extLst>
              <a:ext uri="{FF2B5EF4-FFF2-40B4-BE49-F238E27FC236}">
                <a16:creationId xmlns:a16="http://schemas.microsoft.com/office/drawing/2014/main" id="{FCE10560-1371-B573-F754-14F12B50927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9868333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9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FCE10560-1371-B573-F754-14F12B50927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5B975FFC-89CE-1C9E-0EFF-EE539DA5EC02}"/>
              </a:ext>
            </a:extLst>
          </p:cNvPr>
          <p:cNvSpPr/>
          <p:nvPr userDrawn="1"/>
        </p:nvSpPr>
        <p:spPr>
          <a:xfrm>
            <a:off x="0" y="1599118"/>
            <a:ext cx="9144001" cy="3544382"/>
          </a:xfrm>
          <a:custGeom>
            <a:avLst/>
            <a:gdLst>
              <a:gd name="connsiteX0" fmla="*/ 9144001 w 9144001"/>
              <a:gd name="connsiteY0" fmla="*/ 0 h 3544382"/>
              <a:gd name="connsiteX1" fmla="*/ 9144001 w 9144001"/>
              <a:gd name="connsiteY1" fmla="*/ 3544382 h 3544382"/>
              <a:gd name="connsiteX2" fmla="*/ 0 w 9144001"/>
              <a:gd name="connsiteY2" fmla="*/ 3544382 h 3544382"/>
              <a:gd name="connsiteX3" fmla="*/ 0 w 9144001"/>
              <a:gd name="connsiteY3" fmla="*/ 1783833 h 3544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1" h="3544382">
                <a:moveTo>
                  <a:pt x="9144001" y="0"/>
                </a:moveTo>
                <a:lnTo>
                  <a:pt x="9144001" y="3544382"/>
                </a:lnTo>
                <a:lnTo>
                  <a:pt x="0" y="3544382"/>
                </a:lnTo>
                <a:lnTo>
                  <a:pt x="0" y="1783833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BEAF5100-7775-8C51-D50C-2A0B1C5519B9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22276" y="2571750"/>
            <a:ext cx="2484000" cy="162562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BCB53AC-B6F0-3367-0BAB-6741BCDF901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312350" y="2571750"/>
            <a:ext cx="2484000" cy="162562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F4745BED-F63E-024C-6D93-9BEF75E5CE5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148853" y="2571750"/>
            <a:ext cx="2484000" cy="162562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A6E61454-99B4-62A6-8F85-3BCB5F1FADB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22276" y="2577373"/>
            <a:ext cx="2160000" cy="1620000"/>
          </a:xfrm>
          <a:custGeom>
            <a:avLst/>
            <a:gdLst>
              <a:gd name="connsiteX0" fmla="*/ 0 w 2160000"/>
              <a:gd name="connsiteY0" fmla="*/ 0 h 1620000"/>
              <a:gd name="connsiteX1" fmla="*/ 54000 w 2160000"/>
              <a:gd name="connsiteY1" fmla="*/ 0 h 1620000"/>
              <a:gd name="connsiteX2" fmla="*/ 54000 w 2160000"/>
              <a:gd name="connsiteY2" fmla="*/ 1566000 h 1620000"/>
              <a:gd name="connsiteX3" fmla="*/ 2160000 w 2160000"/>
              <a:gd name="connsiteY3" fmla="*/ 1566000 h 1620000"/>
              <a:gd name="connsiteX4" fmla="*/ 2160000 w 2160000"/>
              <a:gd name="connsiteY4" fmla="*/ 1620000 h 1620000"/>
              <a:gd name="connsiteX5" fmla="*/ 54000 w 2160000"/>
              <a:gd name="connsiteY5" fmla="*/ 1620000 h 1620000"/>
              <a:gd name="connsiteX6" fmla="*/ 0 w 2160000"/>
              <a:gd name="connsiteY6" fmla="*/ 1620000 h 1620000"/>
              <a:gd name="connsiteX7" fmla="*/ 0 w 2160000"/>
              <a:gd name="connsiteY7" fmla="*/ 1566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0000" h="1620000">
                <a:moveTo>
                  <a:pt x="0" y="0"/>
                </a:moveTo>
                <a:lnTo>
                  <a:pt x="54000" y="0"/>
                </a:lnTo>
                <a:lnTo>
                  <a:pt x="54000" y="1566000"/>
                </a:lnTo>
                <a:lnTo>
                  <a:pt x="2160000" y="1566000"/>
                </a:lnTo>
                <a:lnTo>
                  <a:pt x="2160000" y="1620000"/>
                </a:lnTo>
                <a:lnTo>
                  <a:pt x="54000" y="1620000"/>
                </a:lnTo>
                <a:lnTo>
                  <a:pt x="0" y="1620000"/>
                </a:lnTo>
                <a:lnTo>
                  <a:pt x="0" y="156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A0754D9C-1BB1-0BAF-BD94-98A6270B027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1CDC7785-0197-8E63-6544-22188FCCF4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190F95ED-443A-8D6F-3AEB-D4EEE209A3A8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422276" y="1209374"/>
            <a:ext cx="2484000" cy="1260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05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A9E90A67-068C-1545-09E9-E6F749E70A68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3312350" y="1209374"/>
            <a:ext cx="2484000" cy="1260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05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22" name="Picture Placeholder 3">
            <a:extLst>
              <a:ext uri="{FF2B5EF4-FFF2-40B4-BE49-F238E27FC236}">
                <a16:creationId xmlns:a16="http://schemas.microsoft.com/office/drawing/2014/main" id="{988C2F11-7D6E-BBD9-B9D4-5355F017CAED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6148853" y="1209374"/>
            <a:ext cx="2484000" cy="1260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05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1B6C9073-E04F-14AD-0B5C-BB34315D95D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312350" y="2577373"/>
            <a:ext cx="2160000" cy="1620000"/>
          </a:xfrm>
          <a:custGeom>
            <a:avLst/>
            <a:gdLst>
              <a:gd name="connsiteX0" fmla="*/ 0 w 2160000"/>
              <a:gd name="connsiteY0" fmla="*/ 0 h 1620000"/>
              <a:gd name="connsiteX1" fmla="*/ 54000 w 2160000"/>
              <a:gd name="connsiteY1" fmla="*/ 0 h 1620000"/>
              <a:gd name="connsiteX2" fmla="*/ 54000 w 2160000"/>
              <a:gd name="connsiteY2" fmla="*/ 1566000 h 1620000"/>
              <a:gd name="connsiteX3" fmla="*/ 2160000 w 2160000"/>
              <a:gd name="connsiteY3" fmla="*/ 1566000 h 1620000"/>
              <a:gd name="connsiteX4" fmla="*/ 2160000 w 2160000"/>
              <a:gd name="connsiteY4" fmla="*/ 1620000 h 1620000"/>
              <a:gd name="connsiteX5" fmla="*/ 54000 w 2160000"/>
              <a:gd name="connsiteY5" fmla="*/ 1620000 h 1620000"/>
              <a:gd name="connsiteX6" fmla="*/ 0 w 2160000"/>
              <a:gd name="connsiteY6" fmla="*/ 1620000 h 1620000"/>
              <a:gd name="connsiteX7" fmla="*/ 0 w 2160000"/>
              <a:gd name="connsiteY7" fmla="*/ 1566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0000" h="1620000">
                <a:moveTo>
                  <a:pt x="0" y="0"/>
                </a:moveTo>
                <a:lnTo>
                  <a:pt x="54000" y="0"/>
                </a:lnTo>
                <a:lnTo>
                  <a:pt x="54000" y="1566000"/>
                </a:lnTo>
                <a:lnTo>
                  <a:pt x="2160000" y="1566000"/>
                </a:lnTo>
                <a:lnTo>
                  <a:pt x="2160000" y="1620000"/>
                </a:lnTo>
                <a:lnTo>
                  <a:pt x="54000" y="1620000"/>
                </a:lnTo>
                <a:lnTo>
                  <a:pt x="0" y="1620000"/>
                </a:lnTo>
                <a:lnTo>
                  <a:pt x="0" y="156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E6C3B4A-CB58-6A04-B1F4-FEFB102B772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148853" y="2577373"/>
            <a:ext cx="2160000" cy="1620000"/>
          </a:xfrm>
          <a:custGeom>
            <a:avLst/>
            <a:gdLst>
              <a:gd name="connsiteX0" fmla="*/ 0 w 2160000"/>
              <a:gd name="connsiteY0" fmla="*/ 0 h 1620000"/>
              <a:gd name="connsiteX1" fmla="*/ 54000 w 2160000"/>
              <a:gd name="connsiteY1" fmla="*/ 0 h 1620000"/>
              <a:gd name="connsiteX2" fmla="*/ 54000 w 2160000"/>
              <a:gd name="connsiteY2" fmla="*/ 1566000 h 1620000"/>
              <a:gd name="connsiteX3" fmla="*/ 2160000 w 2160000"/>
              <a:gd name="connsiteY3" fmla="*/ 1566000 h 1620000"/>
              <a:gd name="connsiteX4" fmla="*/ 2160000 w 2160000"/>
              <a:gd name="connsiteY4" fmla="*/ 1620000 h 1620000"/>
              <a:gd name="connsiteX5" fmla="*/ 54000 w 2160000"/>
              <a:gd name="connsiteY5" fmla="*/ 1620000 h 1620000"/>
              <a:gd name="connsiteX6" fmla="*/ 0 w 2160000"/>
              <a:gd name="connsiteY6" fmla="*/ 1620000 h 1620000"/>
              <a:gd name="connsiteX7" fmla="*/ 0 w 2160000"/>
              <a:gd name="connsiteY7" fmla="*/ 1566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0000" h="1620000">
                <a:moveTo>
                  <a:pt x="0" y="0"/>
                </a:moveTo>
                <a:lnTo>
                  <a:pt x="54000" y="0"/>
                </a:lnTo>
                <a:lnTo>
                  <a:pt x="54000" y="1566000"/>
                </a:lnTo>
                <a:lnTo>
                  <a:pt x="2160000" y="1566000"/>
                </a:lnTo>
                <a:lnTo>
                  <a:pt x="2160000" y="1620000"/>
                </a:lnTo>
                <a:lnTo>
                  <a:pt x="54000" y="1620000"/>
                </a:lnTo>
                <a:lnTo>
                  <a:pt x="0" y="1620000"/>
                </a:lnTo>
                <a:lnTo>
                  <a:pt x="0" y="156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1946BAE2-2C07-282C-33CC-B53DFC879B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7554" y="2847373"/>
            <a:ext cx="2039400" cy="10800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1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FD223A60-2E27-E67E-37C5-8641E5D9B57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552300" y="2847373"/>
            <a:ext cx="2039400" cy="10800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1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50711CE2-DE07-E8B9-2CB8-32E21E30CAF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388800" y="2847373"/>
            <a:ext cx="2039400" cy="10800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1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D38C51D3-3CF4-D84F-E1FD-C825EE97363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6" name="Rectangle: Rounded Corners 12">
            <a:extLst>
              <a:ext uri="{FF2B5EF4-FFF2-40B4-BE49-F238E27FC236}">
                <a16:creationId xmlns:a16="http://schemas.microsoft.com/office/drawing/2014/main" id="{8EA7778E-F5AF-37E5-F8F8-51CD072AD0BC}"/>
              </a:ext>
            </a:extLst>
          </p:cNvPr>
          <p:cNvSpPr/>
          <p:nvPr userDrawn="1"/>
        </p:nvSpPr>
        <p:spPr>
          <a:xfrm>
            <a:off x="492492" y="519506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182A9507-2F05-6FF8-7C41-7A4D1BC2DF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06678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hink-cell data - do not delete" hidden="1">
            <a:extLst>
              <a:ext uri="{FF2B5EF4-FFF2-40B4-BE49-F238E27FC236}">
                <a16:creationId xmlns:a16="http://schemas.microsoft.com/office/drawing/2014/main" id="{3AF4F303-60E7-8724-298C-24DA5D9964D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8950267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1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AF4F303-60E7-8724-298C-24DA5D9964D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5B975FFC-89CE-1C9E-0EFF-EE539DA5EC02}"/>
              </a:ext>
            </a:extLst>
          </p:cNvPr>
          <p:cNvSpPr/>
          <p:nvPr userDrawn="1"/>
        </p:nvSpPr>
        <p:spPr>
          <a:xfrm>
            <a:off x="0" y="1599118"/>
            <a:ext cx="9144001" cy="3544382"/>
          </a:xfrm>
          <a:custGeom>
            <a:avLst/>
            <a:gdLst>
              <a:gd name="connsiteX0" fmla="*/ 9144001 w 9144001"/>
              <a:gd name="connsiteY0" fmla="*/ 0 h 3544382"/>
              <a:gd name="connsiteX1" fmla="*/ 9144001 w 9144001"/>
              <a:gd name="connsiteY1" fmla="*/ 3544382 h 3544382"/>
              <a:gd name="connsiteX2" fmla="*/ 0 w 9144001"/>
              <a:gd name="connsiteY2" fmla="*/ 3544382 h 3544382"/>
              <a:gd name="connsiteX3" fmla="*/ 0 w 9144001"/>
              <a:gd name="connsiteY3" fmla="*/ 1783833 h 3544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1" h="3544382">
                <a:moveTo>
                  <a:pt x="9144001" y="0"/>
                </a:moveTo>
                <a:lnTo>
                  <a:pt x="9144001" y="3544382"/>
                </a:lnTo>
                <a:lnTo>
                  <a:pt x="0" y="3544382"/>
                </a:lnTo>
                <a:lnTo>
                  <a:pt x="0" y="1783833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51FB8A28-6C61-A07E-CC1E-202B79FB574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22276" y="2571750"/>
            <a:ext cx="1872000" cy="162562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BCB53AC-B6F0-3367-0BAB-6741BCDF901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535135" y="2571750"/>
            <a:ext cx="1872000" cy="162562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F4745BED-F63E-024C-6D93-9BEF75E5CE5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647994" y="2571750"/>
            <a:ext cx="1872000" cy="162562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43580AE2-EE2D-3E3C-90EA-EBAD10544C8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22276" y="2577373"/>
            <a:ext cx="1620000" cy="1620000"/>
          </a:xfrm>
          <a:custGeom>
            <a:avLst/>
            <a:gdLst>
              <a:gd name="connsiteX0" fmla="*/ 0 w 1620000"/>
              <a:gd name="connsiteY0" fmla="*/ 0 h 1620000"/>
              <a:gd name="connsiteX1" fmla="*/ 54000 w 1620000"/>
              <a:gd name="connsiteY1" fmla="*/ 0 h 1620000"/>
              <a:gd name="connsiteX2" fmla="*/ 54000 w 1620000"/>
              <a:gd name="connsiteY2" fmla="*/ 1566000 h 1620000"/>
              <a:gd name="connsiteX3" fmla="*/ 1620000 w 1620000"/>
              <a:gd name="connsiteY3" fmla="*/ 1566000 h 1620000"/>
              <a:gd name="connsiteX4" fmla="*/ 1620000 w 1620000"/>
              <a:gd name="connsiteY4" fmla="*/ 1620000 h 1620000"/>
              <a:gd name="connsiteX5" fmla="*/ 54000 w 1620000"/>
              <a:gd name="connsiteY5" fmla="*/ 1620000 h 1620000"/>
              <a:gd name="connsiteX6" fmla="*/ 0 w 1620000"/>
              <a:gd name="connsiteY6" fmla="*/ 1620000 h 1620000"/>
              <a:gd name="connsiteX7" fmla="*/ 0 w 1620000"/>
              <a:gd name="connsiteY7" fmla="*/ 1566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0000" h="1620000">
                <a:moveTo>
                  <a:pt x="0" y="0"/>
                </a:moveTo>
                <a:lnTo>
                  <a:pt x="54000" y="0"/>
                </a:lnTo>
                <a:lnTo>
                  <a:pt x="54000" y="1566000"/>
                </a:lnTo>
                <a:lnTo>
                  <a:pt x="1620000" y="1566000"/>
                </a:lnTo>
                <a:lnTo>
                  <a:pt x="1620000" y="1620000"/>
                </a:lnTo>
                <a:lnTo>
                  <a:pt x="54000" y="1620000"/>
                </a:lnTo>
                <a:lnTo>
                  <a:pt x="0" y="1620000"/>
                </a:lnTo>
                <a:lnTo>
                  <a:pt x="0" y="156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A0754D9C-1BB1-0BAF-BD94-98A6270B027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1CDC7785-0197-8E63-6544-22188FCCF4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190F95ED-443A-8D6F-3AEB-D4EEE209A3A8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422276" y="1209374"/>
            <a:ext cx="1872000" cy="1260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05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A9E90A67-068C-1545-09E9-E6F749E70A68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2535135" y="1209374"/>
            <a:ext cx="1872000" cy="1260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05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22" name="Picture Placeholder 3">
            <a:extLst>
              <a:ext uri="{FF2B5EF4-FFF2-40B4-BE49-F238E27FC236}">
                <a16:creationId xmlns:a16="http://schemas.microsoft.com/office/drawing/2014/main" id="{988C2F11-7D6E-BBD9-B9D4-5355F017CAED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4647994" y="1209374"/>
            <a:ext cx="1872000" cy="1260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05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6" name="Picture Placeholder 3">
            <a:extLst>
              <a:ext uri="{FF2B5EF4-FFF2-40B4-BE49-F238E27FC236}">
                <a16:creationId xmlns:a16="http://schemas.microsoft.com/office/drawing/2014/main" id="{961BBB12-E61A-1F0F-A476-A138DD338C0F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6760853" y="1209374"/>
            <a:ext cx="1872000" cy="1260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05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B57DC2C3-B87F-B785-7125-56595B3518B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760853" y="2571750"/>
            <a:ext cx="1872000" cy="162562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43FA2117-FE17-058A-78FD-BB79C9F6F2C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535135" y="2577373"/>
            <a:ext cx="1620000" cy="1620000"/>
          </a:xfrm>
          <a:custGeom>
            <a:avLst/>
            <a:gdLst>
              <a:gd name="connsiteX0" fmla="*/ 0 w 1620000"/>
              <a:gd name="connsiteY0" fmla="*/ 0 h 1620000"/>
              <a:gd name="connsiteX1" fmla="*/ 54000 w 1620000"/>
              <a:gd name="connsiteY1" fmla="*/ 0 h 1620000"/>
              <a:gd name="connsiteX2" fmla="*/ 54000 w 1620000"/>
              <a:gd name="connsiteY2" fmla="*/ 1566000 h 1620000"/>
              <a:gd name="connsiteX3" fmla="*/ 1620000 w 1620000"/>
              <a:gd name="connsiteY3" fmla="*/ 1566000 h 1620000"/>
              <a:gd name="connsiteX4" fmla="*/ 1620000 w 1620000"/>
              <a:gd name="connsiteY4" fmla="*/ 1620000 h 1620000"/>
              <a:gd name="connsiteX5" fmla="*/ 54000 w 1620000"/>
              <a:gd name="connsiteY5" fmla="*/ 1620000 h 1620000"/>
              <a:gd name="connsiteX6" fmla="*/ 0 w 1620000"/>
              <a:gd name="connsiteY6" fmla="*/ 1620000 h 1620000"/>
              <a:gd name="connsiteX7" fmla="*/ 0 w 1620000"/>
              <a:gd name="connsiteY7" fmla="*/ 1566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0000" h="1620000">
                <a:moveTo>
                  <a:pt x="0" y="0"/>
                </a:moveTo>
                <a:lnTo>
                  <a:pt x="54000" y="0"/>
                </a:lnTo>
                <a:lnTo>
                  <a:pt x="54000" y="1566000"/>
                </a:lnTo>
                <a:lnTo>
                  <a:pt x="1620000" y="1566000"/>
                </a:lnTo>
                <a:lnTo>
                  <a:pt x="1620000" y="1620000"/>
                </a:lnTo>
                <a:lnTo>
                  <a:pt x="54000" y="1620000"/>
                </a:lnTo>
                <a:lnTo>
                  <a:pt x="0" y="1620000"/>
                </a:lnTo>
                <a:lnTo>
                  <a:pt x="0" y="156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42E1CE93-E43D-073F-D23C-512D7C44F62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647994" y="2577373"/>
            <a:ext cx="1620000" cy="1620000"/>
          </a:xfrm>
          <a:custGeom>
            <a:avLst/>
            <a:gdLst>
              <a:gd name="connsiteX0" fmla="*/ 0 w 1620000"/>
              <a:gd name="connsiteY0" fmla="*/ 0 h 1620000"/>
              <a:gd name="connsiteX1" fmla="*/ 54000 w 1620000"/>
              <a:gd name="connsiteY1" fmla="*/ 0 h 1620000"/>
              <a:gd name="connsiteX2" fmla="*/ 54000 w 1620000"/>
              <a:gd name="connsiteY2" fmla="*/ 1566000 h 1620000"/>
              <a:gd name="connsiteX3" fmla="*/ 1620000 w 1620000"/>
              <a:gd name="connsiteY3" fmla="*/ 1566000 h 1620000"/>
              <a:gd name="connsiteX4" fmla="*/ 1620000 w 1620000"/>
              <a:gd name="connsiteY4" fmla="*/ 1620000 h 1620000"/>
              <a:gd name="connsiteX5" fmla="*/ 54000 w 1620000"/>
              <a:gd name="connsiteY5" fmla="*/ 1620000 h 1620000"/>
              <a:gd name="connsiteX6" fmla="*/ 0 w 1620000"/>
              <a:gd name="connsiteY6" fmla="*/ 1620000 h 1620000"/>
              <a:gd name="connsiteX7" fmla="*/ 0 w 1620000"/>
              <a:gd name="connsiteY7" fmla="*/ 1566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0000" h="1620000">
                <a:moveTo>
                  <a:pt x="0" y="0"/>
                </a:moveTo>
                <a:lnTo>
                  <a:pt x="54000" y="0"/>
                </a:lnTo>
                <a:lnTo>
                  <a:pt x="54000" y="1566000"/>
                </a:lnTo>
                <a:lnTo>
                  <a:pt x="1620000" y="1566000"/>
                </a:lnTo>
                <a:lnTo>
                  <a:pt x="1620000" y="1620000"/>
                </a:lnTo>
                <a:lnTo>
                  <a:pt x="54000" y="1620000"/>
                </a:lnTo>
                <a:lnTo>
                  <a:pt x="0" y="1620000"/>
                </a:lnTo>
                <a:lnTo>
                  <a:pt x="0" y="156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69DB5B4A-E971-9F7D-FF46-B78EC2F2C27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760853" y="2577373"/>
            <a:ext cx="1620000" cy="1620000"/>
          </a:xfrm>
          <a:custGeom>
            <a:avLst/>
            <a:gdLst>
              <a:gd name="connsiteX0" fmla="*/ 0 w 1620000"/>
              <a:gd name="connsiteY0" fmla="*/ 0 h 1620000"/>
              <a:gd name="connsiteX1" fmla="*/ 54000 w 1620000"/>
              <a:gd name="connsiteY1" fmla="*/ 0 h 1620000"/>
              <a:gd name="connsiteX2" fmla="*/ 54000 w 1620000"/>
              <a:gd name="connsiteY2" fmla="*/ 1566000 h 1620000"/>
              <a:gd name="connsiteX3" fmla="*/ 1620000 w 1620000"/>
              <a:gd name="connsiteY3" fmla="*/ 1566000 h 1620000"/>
              <a:gd name="connsiteX4" fmla="*/ 1620000 w 1620000"/>
              <a:gd name="connsiteY4" fmla="*/ 1620000 h 1620000"/>
              <a:gd name="connsiteX5" fmla="*/ 54000 w 1620000"/>
              <a:gd name="connsiteY5" fmla="*/ 1620000 h 1620000"/>
              <a:gd name="connsiteX6" fmla="*/ 0 w 1620000"/>
              <a:gd name="connsiteY6" fmla="*/ 1620000 h 1620000"/>
              <a:gd name="connsiteX7" fmla="*/ 0 w 1620000"/>
              <a:gd name="connsiteY7" fmla="*/ 1566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0000" h="1620000">
                <a:moveTo>
                  <a:pt x="0" y="0"/>
                </a:moveTo>
                <a:lnTo>
                  <a:pt x="54000" y="0"/>
                </a:lnTo>
                <a:lnTo>
                  <a:pt x="54000" y="1566000"/>
                </a:lnTo>
                <a:lnTo>
                  <a:pt x="1620000" y="1566000"/>
                </a:lnTo>
                <a:lnTo>
                  <a:pt x="1620000" y="1620000"/>
                </a:lnTo>
                <a:lnTo>
                  <a:pt x="54000" y="1620000"/>
                </a:lnTo>
                <a:lnTo>
                  <a:pt x="0" y="1620000"/>
                </a:lnTo>
                <a:lnTo>
                  <a:pt x="0" y="156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1946BAE2-2C07-282C-33CC-B53DFC879B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8276" y="2847373"/>
            <a:ext cx="1440000" cy="10800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1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FD223A60-2E27-E67E-37C5-8641E5D9B57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751135" y="2847373"/>
            <a:ext cx="1440000" cy="10800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1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50711CE2-DE07-E8B9-2CB8-32E21E30CAF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976853" y="2847373"/>
            <a:ext cx="1440000" cy="10800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1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D41AA9AB-A0D1-3B8D-EDB6-F4380D8E7BA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863994" y="2847373"/>
            <a:ext cx="1440000" cy="10800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1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F9FF4E3D-168A-0337-D5A0-E224239862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11" name="Rectangle: Rounded Corners 12">
            <a:extLst>
              <a:ext uri="{FF2B5EF4-FFF2-40B4-BE49-F238E27FC236}">
                <a16:creationId xmlns:a16="http://schemas.microsoft.com/office/drawing/2014/main" id="{85D4DD7C-19A6-F5CA-3E48-09EF36163DC3}"/>
              </a:ext>
            </a:extLst>
          </p:cNvPr>
          <p:cNvSpPr/>
          <p:nvPr userDrawn="1"/>
        </p:nvSpPr>
        <p:spPr>
          <a:xfrm>
            <a:off x="492492" y="519506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486CDB81-D9D9-A63C-2FF9-9861178523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49713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.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hink-cell data - do not delete" hidden="1">
            <a:extLst>
              <a:ext uri="{FF2B5EF4-FFF2-40B4-BE49-F238E27FC236}">
                <a16:creationId xmlns:a16="http://schemas.microsoft.com/office/drawing/2014/main" id="{44F53C7E-1943-DC21-5983-F08697D6142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12889900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9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4F53C7E-1943-DC21-5983-F08697D6142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5B975FFC-89CE-1C9E-0EFF-EE539DA5EC02}"/>
              </a:ext>
            </a:extLst>
          </p:cNvPr>
          <p:cNvSpPr/>
          <p:nvPr userDrawn="1"/>
        </p:nvSpPr>
        <p:spPr>
          <a:xfrm>
            <a:off x="0" y="1599118"/>
            <a:ext cx="9144001" cy="3544382"/>
          </a:xfrm>
          <a:custGeom>
            <a:avLst/>
            <a:gdLst>
              <a:gd name="connsiteX0" fmla="*/ 9144001 w 9144001"/>
              <a:gd name="connsiteY0" fmla="*/ 0 h 3544382"/>
              <a:gd name="connsiteX1" fmla="*/ 9144001 w 9144001"/>
              <a:gd name="connsiteY1" fmla="*/ 3544382 h 3544382"/>
              <a:gd name="connsiteX2" fmla="*/ 0 w 9144001"/>
              <a:gd name="connsiteY2" fmla="*/ 3544382 h 3544382"/>
              <a:gd name="connsiteX3" fmla="*/ 0 w 9144001"/>
              <a:gd name="connsiteY3" fmla="*/ 1783833 h 3544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1" h="3544382">
                <a:moveTo>
                  <a:pt x="9144001" y="0"/>
                </a:moveTo>
                <a:lnTo>
                  <a:pt x="9144001" y="3544382"/>
                </a:lnTo>
                <a:lnTo>
                  <a:pt x="0" y="3544382"/>
                </a:lnTo>
                <a:lnTo>
                  <a:pt x="0" y="1783833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BCB53AC-B6F0-3367-0BAB-6741BCDF901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312350" y="1209374"/>
            <a:ext cx="2484000" cy="298800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F4745BED-F63E-024C-6D93-9BEF75E5CE5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148853" y="1209374"/>
            <a:ext cx="2484000" cy="298800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B720EEFD-D5D4-1929-BBE3-03D37BAD88B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22276" y="1209374"/>
            <a:ext cx="2484000" cy="298800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B68FC12-26FE-8BA6-301A-07E884AE222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22276" y="1515374"/>
            <a:ext cx="2484000" cy="2682000"/>
          </a:xfrm>
          <a:custGeom>
            <a:avLst/>
            <a:gdLst>
              <a:gd name="connsiteX0" fmla="*/ 2429999 w 2484000"/>
              <a:gd name="connsiteY0" fmla="*/ 0 h 2682000"/>
              <a:gd name="connsiteX1" fmla="*/ 2483999 w 2484000"/>
              <a:gd name="connsiteY1" fmla="*/ 0 h 2682000"/>
              <a:gd name="connsiteX2" fmla="*/ 2483999 w 2484000"/>
              <a:gd name="connsiteY2" fmla="*/ 2628000 h 2682000"/>
              <a:gd name="connsiteX3" fmla="*/ 2484000 w 2484000"/>
              <a:gd name="connsiteY3" fmla="*/ 2628000 h 2682000"/>
              <a:gd name="connsiteX4" fmla="*/ 2484000 w 2484000"/>
              <a:gd name="connsiteY4" fmla="*/ 2682000 h 2682000"/>
              <a:gd name="connsiteX5" fmla="*/ 2483999 w 2484000"/>
              <a:gd name="connsiteY5" fmla="*/ 2682000 h 2682000"/>
              <a:gd name="connsiteX6" fmla="*/ 2429999 w 2484000"/>
              <a:gd name="connsiteY6" fmla="*/ 2682000 h 2682000"/>
              <a:gd name="connsiteX7" fmla="*/ 0 w 2484000"/>
              <a:gd name="connsiteY7" fmla="*/ 2682000 h 2682000"/>
              <a:gd name="connsiteX8" fmla="*/ 0 w 2484000"/>
              <a:gd name="connsiteY8" fmla="*/ 2628000 h 2682000"/>
              <a:gd name="connsiteX9" fmla="*/ 2429999 w 2484000"/>
              <a:gd name="connsiteY9" fmla="*/ 2628000 h 268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84000" h="2682000">
                <a:moveTo>
                  <a:pt x="2429999" y="0"/>
                </a:moveTo>
                <a:lnTo>
                  <a:pt x="2483999" y="0"/>
                </a:lnTo>
                <a:lnTo>
                  <a:pt x="2483999" y="2628000"/>
                </a:lnTo>
                <a:lnTo>
                  <a:pt x="2484000" y="2628000"/>
                </a:lnTo>
                <a:lnTo>
                  <a:pt x="2484000" y="2682000"/>
                </a:lnTo>
                <a:lnTo>
                  <a:pt x="2483999" y="2682000"/>
                </a:lnTo>
                <a:lnTo>
                  <a:pt x="2429999" y="2682000"/>
                </a:lnTo>
                <a:lnTo>
                  <a:pt x="0" y="2682000"/>
                </a:lnTo>
                <a:lnTo>
                  <a:pt x="0" y="2628000"/>
                </a:lnTo>
                <a:lnTo>
                  <a:pt x="2429999" y="2628000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3">
                  <a:alpha val="80000"/>
                </a:schemeClr>
              </a:gs>
            </a:gsLst>
            <a:lin ang="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26F1F4E-F851-4113-FE4D-00D9690A6E3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312350" y="1515374"/>
            <a:ext cx="2484000" cy="2682000"/>
          </a:xfrm>
          <a:custGeom>
            <a:avLst/>
            <a:gdLst>
              <a:gd name="connsiteX0" fmla="*/ 2429999 w 2484000"/>
              <a:gd name="connsiteY0" fmla="*/ 0 h 2682000"/>
              <a:gd name="connsiteX1" fmla="*/ 2483999 w 2484000"/>
              <a:gd name="connsiteY1" fmla="*/ 0 h 2682000"/>
              <a:gd name="connsiteX2" fmla="*/ 2483999 w 2484000"/>
              <a:gd name="connsiteY2" fmla="*/ 2628000 h 2682000"/>
              <a:gd name="connsiteX3" fmla="*/ 2484000 w 2484000"/>
              <a:gd name="connsiteY3" fmla="*/ 2628000 h 2682000"/>
              <a:gd name="connsiteX4" fmla="*/ 2484000 w 2484000"/>
              <a:gd name="connsiteY4" fmla="*/ 2682000 h 2682000"/>
              <a:gd name="connsiteX5" fmla="*/ 2483999 w 2484000"/>
              <a:gd name="connsiteY5" fmla="*/ 2682000 h 2682000"/>
              <a:gd name="connsiteX6" fmla="*/ 2429999 w 2484000"/>
              <a:gd name="connsiteY6" fmla="*/ 2682000 h 2682000"/>
              <a:gd name="connsiteX7" fmla="*/ 0 w 2484000"/>
              <a:gd name="connsiteY7" fmla="*/ 2682000 h 2682000"/>
              <a:gd name="connsiteX8" fmla="*/ 0 w 2484000"/>
              <a:gd name="connsiteY8" fmla="*/ 2628000 h 2682000"/>
              <a:gd name="connsiteX9" fmla="*/ 2429999 w 2484000"/>
              <a:gd name="connsiteY9" fmla="*/ 2628000 h 268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84000" h="2682000">
                <a:moveTo>
                  <a:pt x="2429999" y="0"/>
                </a:moveTo>
                <a:lnTo>
                  <a:pt x="2483999" y="0"/>
                </a:lnTo>
                <a:lnTo>
                  <a:pt x="2483999" y="2628000"/>
                </a:lnTo>
                <a:lnTo>
                  <a:pt x="2484000" y="2628000"/>
                </a:lnTo>
                <a:lnTo>
                  <a:pt x="2484000" y="2682000"/>
                </a:lnTo>
                <a:lnTo>
                  <a:pt x="2483999" y="2682000"/>
                </a:lnTo>
                <a:lnTo>
                  <a:pt x="2429999" y="2682000"/>
                </a:lnTo>
                <a:lnTo>
                  <a:pt x="0" y="2682000"/>
                </a:lnTo>
                <a:lnTo>
                  <a:pt x="0" y="2628000"/>
                </a:lnTo>
                <a:lnTo>
                  <a:pt x="2429999" y="2628000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3">
                  <a:alpha val="80000"/>
                </a:schemeClr>
              </a:gs>
            </a:gsLst>
            <a:lin ang="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9B629CC0-926E-C3B5-6655-DEE1C31EF82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148853" y="1515374"/>
            <a:ext cx="2484000" cy="2682000"/>
          </a:xfrm>
          <a:custGeom>
            <a:avLst/>
            <a:gdLst>
              <a:gd name="connsiteX0" fmla="*/ 2429999 w 2484000"/>
              <a:gd name="connsiteY0" fmla="*/ 0 h 2682000"/>
              <a:gd name="connsiteX1" fmla="*/ 2483999 w 2484000"/>
              <a:gd name="connsiteY1" fmla="*/ 0 h 2682000"/>
              <a:gd name="connsiteX2" fmla="*/ 2483999 w 2484000"/>
              <a:gd name="connsiteY2" fmla="*/ 2628000 h 2682000"/>
              <a:gd name="connsiteX3" fmla="*/ 2484000 w 2484000"/>
              <a:gd name="connsiteY3" fmla="*/ 2628000 h 2682000"/>
              <a:gd name="connsiteX4" fmla="*/ 2484000 w 2484000"/>
              <a:gd name="connsiteY4" fmla="*/ 2682000 h 2682000"/>
              <a:gd name="connsiteX5" fmla="*/ 2483999 w 2484000"/>
              <a:gd name="connsiteY5" fmla="*/ 2682000 h 2682000"/>
              <a:gd name="connsiteX6" fmla="*/ 2429999 w 2484000"/>
              <a:gd name="connsiteY6" fmla="*/ 2682000 h 2682000"/>
              <a:gd name="connsiteX7" fmla="*/ 0 w 2484000"/>
              <a:gd name="connsiteY7" fmla="*/ 2682000 h 2682000"/>
              <a:gd name="connsiteX8" fmla="*/ 0 w 2484000"/>
              <a:gd name="connsiteY8" fmla="*/ 2628000 h 2682000"/>
              <a:gd name="connsiteX9" fmla="*/ 2429999 w 2484000"/>
              <a:gd name="connsiteY9" fmla="*/ 2628000 h 268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84000" h="2682000">
                <a:moveTo>
                  <a:pt x="2429999" y="0"/>
                </a:moveTo>
                <a:lnTo>
                  <a:pt x="2483999" y="0"/>
                </a:lnTo>
                <a:lnTo>
                  <a:pt x="2483999" y="2628000"/>
                </a:lnTo>
                <a:lnTo>
                  <a:pt x="2484000" y="2628000"/>
                </a:lnTo>
                <a:lnTo>
                  <a:pt x="2484000" y="2682000"/>
                </a:lnTo>
                <a:lnTo>
                  <a:pt x="2483999" y="2682000"/>
                </a:lnTo>
                <a:lnTo>
                  <a:pt x="2429999" y="2682000"/>
                </a:lnTo>
                <a:lnTo>
                  <a:pt x="0" y="2682000"/>
                </a:lnTo>
                <a:lnTo>
                  <a:pt x="0" y="2628000"/>
                </a:lnTo>
                <a:lnTo>
                  <a:pt x="2429999" y="2628000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3">
                  <a:alpha val="80000"/>
                </a:schemeClr>
              </a:gs>
            </a:gsLst>
            <a:lin ang="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19840545-52C7-89D0-AD34-B33B77969D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57554" y="2198089"/>
            <a:ext cx="2039400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</a:t>
            </a:r>
            <a:br>
              <a:rPr lang="en-GB" noProof="0" dirty="0"/>
            </a:br>
            <a:r>
              <a:rPr lang="en-GB" noProof="0" dirty="0"/>
              <a:t>OF A PARAGRAPH</a:t>
            </a:r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1946BAE2-2C07-282C-33CC-B53DFC879B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7554" y="2677930"/>
            <a:ext cx="2039400" cy="12636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C7703B1F-D10E-2958-A9FA-7F67E68A45D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52300" y="2198089"/>
            <a:ext cx="2039400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</a:t>
            </a:r>
            <a:br>
              <a:rPr lang="en-GB" noProof="0" dirty="0"/>
            </a:br>
            <a:r>
              <a:rPr lang="en-GB" noProof="0" dirty="0"/>
              <a:t>OF A PARAGRAPH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FD223A60-2E27-E67E-37C5-8641E5D9B57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552300" y="2677930"/>
            <a:ext cx="2039400" cy="12636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4605F178-9679-56F8-328D-82D2019D465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388800" y="2198089"/>
            <a:ext cx="2039400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</a:t>
            </a:r>
            <a:br>
              <a:rPr lang="en-GB" noProof="0" dirty="0"/>
            </a:br>
            <a:r>
              <a:rPr lang="en-GB" noProof="0" dirty="0"/>
              <a:t>OF A PARAGRAPH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50711CE2-DE07-E8B9-2CB8-32E21E30CAF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388800" y="2677930"/>
            <a:ext cx="2039400" cy="12636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30" name="Picture Placeholder 10">
            <a:extLst>
              <a:ext uri="{FF2B5EF4-FFF2-40B4-BE49-F238E27FC236}">
                <a16:creationId xmlns:a16="http://schemas.microsoft.com/office/drawing/2014/main" id="{89BED8EB-4709-C779-81CF-1511036ED053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1389254" y="1391055"/>
            <a:ext cx="576000" cy="5760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sp>
        <p:nvSpPr>
          <p:cNvPr id="32" name="Picture Placeholder 10">
            <a:extLst>
              <a:ext uri="{FF2B5EF4-FFF2-40B4-BE49-F238E27FC236}">
                <a16:creationId xmlns:a16="http://schemas.microsoft.com/office/drawing/2014/main" id="{105C354A-A8A6-64CB-0D92-3C7A1286DA5B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284000" y="1391055"/>
            <a:ext cx="576000" cy="5760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sp>
        <p:nvSpPr>
          <p:cNvPr id="33" name="Picture Placeholder 10">
            <a:extLst>
              <a:ext uri="{FF2B5EF4-FFF2-40B4-BE49-F238E27FC236}">
                <a16:creationId xmlns:a16="http://schemas.microsoft.com/office/drawing/2014/main" id="{04DDFC12-7224-5450-7C31-F4FE37DF1EC3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7120500" y="1391055"/>
            <a:ext cx="576000" cy="5760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A0754D9C-1BB1-0BAF-BD94-98A6270B027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1CDC7785-0197-8E63-6544-22188FCCF4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70928769-360C-C057-EFBF-F639D47CB8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6" name="Rectangle: Rounded Corners 12">
            <a:extLst>
              <a:ext uri="{FF2B5EF4-FFF2-40B4-BE49-F238E27FC236}">
                <a16:creationId xmlns:a16="http://schemas.microsoft.com/office/drawing/2014/main" id="{0C993D1D-7099-96A8-E2F1-CD6B4AFCB911}"/>
              </a:ext>
            </a:extLst>
          </p:cNvPr>
          <p:cNvSpPr/>
          <p:nvPr userDrawn="1"/>
        </p:nvSpPr>
        <p:spPr>
          <a:xfrm>
            <a:off x="492492" y="519506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D639FD58-809B-531C-2424-A590DC0B05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59221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.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hink-cell data - do not delete" hidden="1">
            <a:extLst>
              <a:ext uri="{FF2B5EF4-FFF2-40B4-BE49-F238E27FC236}">
                <a16:creationId xmlns:a16="http://schemas.microsoft.com/office/drawing/2014/main" id="{44F53C7E-1943-DC21-5983-F08697D6142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069655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9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4F53C7E-1943-DC21-5983-F08697D6142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5B975FFC-89CE-1C9E-0EFF-EE539DA5EC02}"/>
              </a:ext>
            </a:extLst>
          </p:cNvPr>
          <p:cNvSpPr/>
          <p:nvPr userDrawn="1"/>
        </p:nvSpPr>
        <p:spPr>
          <a:xfrm>
            <a:off x="0" y="1599118"/>
            <a:ext cx="9144001" cy="3544382"/>
          </a:xfrm>
          <a:custGeom>
            <a:avLst/>
            <a:gdLst>
              <a:gd name="connsiteX0" fmla="*/ 9144001 w 9144001"/>
              <a:gd name="connsiteY0" fmla="*/ 0 h 3544382"/>
              <a:gd name="connsiteX1" fmla="*/ 9144001 w 9144001"/>
              <a:gd name="connsiteY1" fmla="*/ 3544382 h 3544382"/>
              <a:gd name="connsiteX2" fmla="*/ 0 w 9144001"/>
              <a:gd name="connsiteY2" fmla="*/ 3544382 h 3544382"/>
              <a:gd name="connsiteX3" fmla="*/ 0 w 9144001"/>
              <a:gd name="connsiteY3" fmla="*/ 1783833 h 3544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1" h="3544382">
                <a:moveTo>
                  <a:pt x="9144001" y="0"/>
                </a:moveTo>
                <a:lnTo>
                  <a:pt x="9144001" y="3544382"/>
                </a:lnTo>
                <a:lnTo>
                  <a:pt x="0" y="3544382"/>
                </a:lnTo>
                <a:lnTo>
                  <a:pt x="0" y="1783833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BCB53AC-B6F0-3367-0BAB-6741BCDF901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312350" y="1209374"/>
            <a:ext cx="2484000" cy="298800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F4745BED-F63E-024C-6D93-9BEF75E5CE5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148853" y="1209374"/>
            <a:ext cx="2484000" cy="298800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B720EEFD-D5D4-1929-BBE3-03D37BAD88B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22276" y="1209374"/>
            <a:ext cx="2484000" cy="298800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B68FC12-26FE-8BA6-301A-07E884AE222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22276" y="1515374"/>
            <a:ext cx="2484000" cy="2682000"/>
          </a:xfrm>
          <a:custGeom>
            <a:avLst/>
            <a:gdLst>
              <a:gd name="connsiteX0" fmla="*/ 2429999 w 2484000"/>
              <a:gd name="connsiteY0" fmla="*/ 0 h 2682000"/>
              <a:gd name="connsiteX1" fmla="*/ 2483999 w 2484000"/>
              <a:gd name="connsiteY1" fmla="*/ 0 h 2682000"/>
              <a:gd name="connsiteX2" fmla="*/ 2483999 w 2484000"/>
              <a:gd name="connsiteY2" fmla="*/ 2628000 h 2682000"/>
              <a:gd name="connsiteX3" fmla="*/ 2484000 w 2484000"/>
              <a:gd name="connsiteY3" fmla="*/ 2628000 h 2682000"/>
              <a:gd name="connsiteX4" fmla="*/ 2484000 w 2484000"/>
              <a:gd name="connsiteY4" fmla="*/ 2682000 h 2682000"/>
              <a:gd name="connsiteX5" fmla="*/ 2483999 w 2484000"/>
              <a:gd name="connsiteY5" fmla="*/ 2682000 h 2682000"/>
              <a:gd name="connsiteX6" fmla="*/ 2429999 w 2484000"/>
              <a:gd name="connsiteY6" fmla="*/ 2682000 h 2682000"/>
              <a:gd name="connsiteX7" fmla="*/ 0 w 2484000"/>
              <a:gd name="connsiteY7" fmla="*/ 2682000 h 2682000"/>
              <a:gd name="connsiteX8" fmla="*/ 0 w 2484000"/>
              <a:gd name="connsiteY8" fmla="*/ 2628000 h 2682000"/>
              <a:gd name="connsiteX9" fmla="*/ 2429999 w 2484000"/>
              <a:gd name="connsiteY9" fmla="*/ 2628000 h 268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84000" h="2682000">
                <a:moveTo>
                  <a:pt x="2429999" y="0"/>
                </a:moveTo>
                <a:lnTo>
                  <a:pt x="2483999" y="0"/>
                </a:lnTo>
                <a:lnTo>
                  <a:pt x="2483999" y="2628000"/>
                </a:lnTo>
                <a:lnTo>
                  <a:pt x="2484000" y="2628000"/>
                </a:lnTo>
                <a:lnTo>
                  <a:pt x="2484000" y="2682000"/>
                </a:lnTo>
                <a:lnTo>
                  <a:pt x="2483999" y="2682000"/>
                </a:lnTo>
                <a:lnTo>
                  <a:pt x="2429999" y="2682000"/>
                </a:lnTo>
                <a:lnTo>
                  <a:pt x="0" y="2682000"/>
                </a:lnTo>
                <a:lnTo>
                  <a:pt x="0" y="2628000"/>
                </a:lnTo>
                <a:lnTo>
                  <a:pt x="2429999" y="2628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26F1F4E-F851-4113-FE4D-00D9690A6E3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312350" y="1515374"/>
            <a:ext cx="2484000" cy="2682000"/>
          </a:xfrm>
          <a:custGeom>
            <a:avLst/>
            <a:gdLst>
              <a:gd name="connsiteX0" fmla="*/ 2429999 w 2484000"/>
              <a:gd name="connsiteY0" fmla="*/ 0 h 2682000"/>
              <a:gd name="connsiteX1" fmla="*/ 2483999 w 2484000"/>
              <a:gd name="connsiteY1" fmla="*/ 0 h 2682000"/>
              <a:gd name="connsiteX2" fmla="*/ 2483999 w 2484000"/>
              <a:gd name="connsiteY2" fmla="*/ 2628000 h 2682000"/>
              <a:gd name="connsiteX3" fmla="*/ 2484000 w 2484000"/>
              <a:gd name="connsiteY3" fmla="*/ 2628000 h 2682000"/>
              <a:gd name="connsiteX4" fmla="*/ 2484000 w 2484000"/>
              <a:gd name="connsiteY4" fmla="*/ 2682000 h 2682000"/>
              <a:gd name="connsiteX5" fmla="*/ 2483999 w 2484000"/>
              <a:gd name="connsiteY5" fmla="*/ 2682000 h 2682000"/>
              <a:gd name="connsiteX6" fmla="*/ 2429999 w 2484000"/>
              <a:gd name="connsiteY6" fmla="*/ 2682000 h 2682000"/>
              <a:gd name="connsiteX7" fmla="*/ 0 w 2484000"/>
              <a:gd name="connsiteY7" fmla="*/ 2682000 h 2682000"/>
              <a:gd name="connsiteX8" fmla="*/ 0 w 2484000"/>
              <a:gd name="connsiteY8" fmla="*/ 2628000 h 2682000"/>
              <a:gd name="connsiteX9" fmla="*/ 2429999 w 2484000"/>
              <a:gd name="connsiteY9" fmla="*/ 2628000 h 268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84000" h="2682000">
                <a:moveTo>
                  <a:pt x="2429999" y="0"/>
                </a:moveTo>
                <a:lnTo>
                  <a:pt x="2483999" y="0"/>
                </a:lnTo>
                <a:lnTo>
                  <a:pt x="2483999" y="2628000"/>
                </a:lnTo>
                <a:lnTo>
                  <a:pt x="2484000" y="2628000"/>
                </a:lnTo>
                <a:lnTo>
                  <a:pt x="2484000" y="2682000"/>
                </a:lnTo>
                <a:lnTo>
                  <a:pt x="2483999" y="2682000"/>
                </a:lnTo>
                <a:lnTo>
                  <a:pt x="2429999" y="2682000"/>
                </a:lnTo>
                <a:lnTo>
                  <a:pt x="0" y="2682000"/>
                </a:lnTo>
                <a:lnTo>
                  <a:pt x="0" y="2628000"/>
                </a:lnTo>
                <a:lnTo>
                  <a:pt x="2429999" y="2628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9B629CC0-926E-C3B5-6655-DEE1C31EF82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148853" y="1515374"/>
            <a:ext cx="2484000" cy="2682000"/>
          </a:xfrm>
          <a:custGeom>
            <a:avLst/>
            <a:gdLst>
              <a:gd name="connsiteX0" fmla="*/ 2429999 w 2484000"/>
              <a:gd name="connsiteY0" fmla="*/ 0 h 2682000"/>
              <a:gd name="connsiteX1" fmla="*/ 2483999 w 2484000"/>
              <a:gd name="connsiteY1" fmla="*/ 0 h 2682000"/>
              <a:gd name="connsiteX2" fmla="*/ 2483999 w 2484000"/>
              <a:gd name="connsiteY2" fmla="*/ 2628000 h 2682000"/>
              <a:gd name="connsiteX3" fmla="*/ 2484000 w 2484000"/>
              <a:gd name="connsiteY3" fmla="*/ 2628000 h 2682000"/>
              <a:gd name="connsiteX4" fmla="*/ 2484000 w 2484000"/>
              <a:gd name="connsiteY4" fmla="*/ 2682000 h 2682000"/>
              <a:gd name="connsiteX5" fmla="*/ 2483999 w 2484000"/>
              <a:gd name="connsiteY5" fmla="*/ 2682000 h 2682000"/>
              <a:gd name="connsiteX6" fmla="*/ 2429999 w 2484000"/>
              <a:gd name="connsiteY6" fmla="*/ 2682000 h 2682000"/>
              <a:gd name="connsiteX7" fmla="*/ 0 w 2484000"/>
              <a:gd name="connsiteY7" fmla="*/ 2682000 h 2682000"/>
              <a:gd name="connsiteX8" fmla="*/ 0 w 2484000"/>
              <a:gd name="connsiteY8" fmla="*/ 2628000 h 2682000"/>
              <a:gd name="connsiteX9" fmla="*/ 2429999 w 2484000"/>
              <a:gd name="connsiteY9" fmla="*/ 2628000 h 268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84000" h="2682000">
                <a:moveTo>
                  <a:pt x="2429999" y="0"/>
                </a:moveTo>
                <a:lnTo>
                  <a:pt x="2483999" y="0"/>
                </a:lnTo>
                <a:lnTo>
                  <a:pt x="2483999" y="2628000"/>
                </a:lnTo>
                <a:lnTo>
                  <a:pt x="2484000" y="2628000"/>
                </a:lnTo>
                <a:lnTo>
                  <a:pt x="2484000" y="2682000"/>
                </a:lnTo>
                <a:lnTo>
                  <a:pt x="2483999" y="2682000"/>
                </a:lnTo>
                <a:lnTo>
                  <a:pt x="2429999" y="2682000"/>
                </a:lnTo>
                <a:lnTo>
                  <a:pt x="0" y="2682000"/>
                </a:lnTo>
                <a:lnTo>
                  <a:pt x="0" y="2628000"/>
                </a:lnTo>
                <a:lnTo>
                  <a:pt x="2429999" y="2628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19840545-52C7-89D0-AD34-B33B77969D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57554" y="2198089"/>
            <a:ext cx="2039400" cy="369332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</a:t>
            </a:r>
            <a:br>
              <a:rPr lang="en-GB" noProof="0" dirty="0"/>
            </a:br>
            <a:r>
              <a:rPr lang="en-GB" noProof="0" dirty="0"/>
              <a:t>OF A PARAGRAPH</a:t>
            </a:r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1946BAE2-2C07-282C-33CC-B53DFC879B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7554" y="2677930"/>
            <a:ext cx="2039400" cy="12636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C7703B1F-D10E-2958-A9FA-7F67E68A45D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52300" y="2198089"/>
            <a:ext cx="2039400" cy="369332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</a:t>
            </a:r>
            <a:br>
              <a:rPr lang="en-GB" noProof="0" dirty="0"/>
            </a:br>
            <a:r>
              <a:rPr lang="en-GB" noProof="0" dirty="0"/>
              <a:t>OF A PARAGRAPH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FD223A60-2E27-E67E-37C5-8641E5D9B57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552300" y="2677930"/>
            <a:ext cx="2039400" cy="12636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4605F178-9679-56F8-328D-82D2019D465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388800" y="2198089"/>
            <a:ext cx="2039400" cy="369332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</a:t>
            </a:r>
            <a:br>
              <a:rPr lang="en-GB" noProof="0" dirty="0"/>
            </a:br>
            <a:r>
              <a:rPr lang="en-GB" noProof="0" dirty="0"/>
              <a:t>OF A PARAGRAPH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50711CE2-DE07-E8B9-2CB8-32E21E30CAF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388800" y="2677930"/>
            <a:ext cx="2039400" cy="12636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30" name="Picture Placeholder 10">
            <a:extLst>
              <a:ext uri="{FF2B5EF4-FFF2-40B4-BE49-F238E27FC236}">
                <a16:creationId xmlns:a16="http://schemas.microsoft.com/office/drawing/2014/main" id="{89BED8EB-4709-C779-81CF-1511036ED053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1389254" y="1391055"/>
            <a:ext cx="576000" cy="5760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sp>
        <p:nvSpPr>
          <p:cNvPr id="32" name="Picture Placeholder 10">
            <a:extLst>
              <a:ext uri="{FF2B5EF4-FFF2-40B4-BE49-F238E27FC236}">
                <a16:creationId xmlns:a16="http://schemas.microsoft.com/office/drawing/2014/main" id="{105C354A-A8A6-64CB-0D92-3C7A1286DA5B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284000" y="1391055"/>
            <a:ext cx="576000" cy="5760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sp>
        <p:nvSpPr>
          <p:cNvPr id="33" name="Picture Placeholder 10">
            <a:extLst>
              <a:ext uri="{FF2B5EF4-FFF2-40B4-BE49-F238E27FC236}">
                <a16:creationId xmlns:a16="http://schemas.microsoft.com/office/drawing/2014/main" id="{04DDFC12-7224-5450-7C31-F4FE37DF1EC3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7120500" y="1391055"/>
            <a:ext cx="576000" cy="5760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A0754D9C-1BB1-0BAF-BD94-98A6270B027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1CDC7785-0197-8E63-6544-22188FCCF4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70928769-360C-C057-EFBF-F639D47CB8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6" name="Rectangle: Rounded Corners 12">
            <a:extLst>
              <a:ext uri="{FF2B5EF4-FFF2-40B4-BE49-F238E27FC236}">
                <a16:creationId xmlns:a16="http://schemas.microsoft.com/office/drawing/2014/main" id="{0C993D1D-7099-96A8-E2F1-CD6B4AFCB911}"/>
              </a:ext>
            </a:extLst>
          </p:cNvPr>
          <p:cNvSpPr/>
          <p:nvPr userDrawn="1"/>
        </p:nvSpPr>
        <p:spPr>
          <a:xfrm>
            <a:off x="492492" y="519506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D639FD58-809B-531C-2424-A590DC0B05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334487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.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hink-cell data - do not delete" hidden="1">
            <a:extLst>
              <a:ext uri="{FF2B5EF4-FFF2-40B4-BE49-F238E27FC236}">
                <a16:creationId xmlns:a16="http://schemas.microsoft.com/office/drawing/2014/main" id="{73487C4B-1BCA-32B1-17C4-2A35143D3A7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077628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9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73487C4B-1BCA-32B1-17C4-2A35143D3A7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5B975FFC-89CE-1C9E-0EFF-EE539DA5EC02}"/>
              </a:ext>
            </a:extLst>
          </p:cNvPr>
          <p:cNvSpPr/>
          <p:nvPr userDrawn="1"/>
        </p:nvSpPr>
        <p:spPr>
          <a:xfrm>
            <a:off x="0" y="1599118"/>
            <a:ext cx="9144001" cy="3544382"/>
          </a:xfrm>
          <a:custGeom>
            <a:avLst/>
            <a:gdLst>
              <a:gd name="connsiteX0" fmla="*/ 9144001 w 9144001"/>
              <a:gd name="connsiteY0" fmla="*/ 0 h 3544382"/>
              <a:gd name="connsiteX1" fmla="*/ 9144001 w 9144001"/>
              <a:gd name="connsiteY1" fmla="*/ 3544382 h 3544382"/>
              <a:gd name="connsiteX2" fmla="*/ 0 w 9144001"/>
              <a:gd name="connsiteY2" fmla="*/ 3544382 h 3544382"/>
              <a:gd name="connsiteX3" fmla="*/ 0 w 9144001"/>
              <a:gd name="connsiteY3" fmla="*/ 1783833 h 3544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1" h="3544382">
                <a:moveTo>
                  <a:pt x="9144001" y="0"/>
                </a:moveTo>
                <a:lnTo>
                  <a:pt x="9144001" y="3544382"/>
                </a:lnTo>
                <a:lnTo>
                  <a:pt x="0" y="3544382"/>
                </a:lnTo>
                <a:lnTo>
                  <a:pt x="0" y="1783833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BCB53AC-B6F0-3367-0BAB-6741BCDF901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312350" y="1209374"/>
            <a:ext cx="2484000" cy="298800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F4745BED-F63E-024C-6D93-9BEF75E5CE5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148853" y="1209374"/>
            <a:ext cx="2484000" cy="298800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B720EEFD-D5D4-1929-BBE3-03D37BAD88B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22276" y="1209374"/>
            <a:ext cx="2484000" cy="298800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B68FC12-26FE-8BA6-301A-07E884AE222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22276" y="1515374"/>
            <a:ext cx="2484000" cy="2682000"/>
          </a:xfrm>
          <a:custGeom>
            <a:avLst/>
            <a:gdLst>
              <a:gd name="connsiteX0" fmla="*/ 2429999 w 2484000"/>
              <a:gd name="connsiteY0" fmla="*/ 0 h 2682000"/>
              <a:gd name="connsiteX1" fmla="*/ 2483999 w 2484000"/>
              <a:gd name="connsiteY1" fmla="*/ 0 h 2682000"/>
              <a:gd name="connsiteX2" fmla="*/ 2483999 w 2484000"/>
              <a:gd name="connsiteY2" fmla="*/ 2628000 h 2682000"/>
              <a:gd name="connsiteX3" fmla="*/ 2484000 w 2484000"/>
              <a:gd name="connsiteY3" fmla="*/ 2628000 h 2682000"/>
              <a:gd name="connsiteX4" fmla="*/ 2484000 w 2484000"/>
              <a:gd name="connsiteY4" fmla="*/ 2682000 h 2682000"/>
              <a:gd name="connsiteX5" fmla="*/ 2483999 w 2484000"/>
              <a:gd name="connsiteY5" fmla="*/ 2682000 h 2682000"/>
              <a:gd name="connsiteX6" fmla="*/ 2429999 w 2484000"/>
              <a:gd name="connsiteY6" fmla="*/ 2682000 h 2682000"/>
              <a:gd name="connsiteX7" fmla="*/ 0 w 2484000"/>
              <a:gd name="connsiteY7" fmla="*/ 2682000 h 2682000"/>
              <a:gd name="connsiteX8" fmla="*/ 0 w 2484000"/>
              <a:gd name="connsiteY8" fmla="*/ 2628000 h 2682000"/>
              <a:gd name="connsiteX9" fmla="*/ 2429999 w 2484000"/>
              <a:gd name="connsiteY9" fmla="*/ 2628000 h 268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84000" h="2682000">
                <a:moveTo>
                  <a:pt x="2429999" y="0"/>
                </a:moveTo>
                <a:lnTo>
                  <a:pt x="2483999" y="0"/>
                </a:lnTo>
                <a:lnTo>
                  <a:pt x="2483999" y="2628000"/>
                </a:lnTo>
                <a:lnTo>
                  <a:pt x="2484000" y="2628000"/>
                </a:lnTo>
                <a:lnTo>
                  <a:pt x="2484000" y="2682000"/>
                </a:lnTo>
                <a:lnTo>
                  <a:pt x="2483999" y="2682000"/>
                </a:lnTo>
                <a:lnTo>
                  <a:pt x="2429999" y="2682000"/>
                </a:lnTo>
                <a:lnTo>
                  <a:pt x="0" y="2682000"/>
                </a:lnTo>
                <a:lnTo>
                  <a:pt x="0" y="2628000"/>
                </a:lnTo>
                <a:lnTo>
                  <a:pt x="2429999" y="262800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26F1F4E-F851-4113-FE4D-00D9690A6E3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312350" y="1515374"/>
            <a:ext cx="2484000" cy="2682000"/>
          </a:xfrm>
          <a:custGeom>
            <a:avLst/>
            <a:gdLst>
              <a:gd name="connsiteX0" fmla="*/ 2429999 w 2484000"/>
              <a:gd name="connsiteY0" fmla="*/ 0 h 2682000"/>
              <a:gd name="connsiteX1" fmla="*/ 2483999 w 2484000"/>
              <a:gd name="connsiteY1" fmla="*/ 0 h 2682000"/>
              <a:gd name="connsiteX2" fmla="*/ 2483999 w 2484000"/>
              <a:gd name="connsiteY2" fmla="*/ 2628000 h 2682000"/>
              <a:gd name="connsiteX3" fmla="*/ 2484000 w 2484000"/>
              <a:gd name="connsiteY3" fmla="*/ 2628000 h 2682000"/>
              <a:gd name="connsiteX4" fmla="*/ 2484000 w 2484000"/>
              <a:gd name="connsiteY4" fmla="*/ 2682000 h 2682000"/>
              <a:gd name="connsiteX5" fmla="*/ 2483999 w 2484000"/>
              <a:gd name="connsiteY5" fmla="*/ 2682000 h 2682000"/>
              <a:gd name="connsiteX6" fmla="*/ 2429999 w 2484000"/>
              <a:gd name="connsiteY6" fmla="*/ 2682000 h 2682000"/>
              <a:gd name="connsiteX7" fmla="*/ 0 w 2484000"/>
              <a:gd name="connsiteY7" fmla="*/ 2682000 h 2682000"/>
              <a:gd name="connsiteX8" fmla="*/ 0 w 2484000"/>
              <a:gd name="connsiteY8" fmla="*/ 2628000 h 2682000"/>
              <a:gd name="connsiteX9" fmla="*/ 2429999 w 2484000"/>
              <a:gd name="connsiteY9" fmla="*/ 2628000 h 268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84000" h="2682000">
                <a:moveTo>
                  <a:pt x="2429999" y="0"/>
                </a:moveTo>
                <a:lnTo>
                  <a:pt x="2483999" y="0"/>
                </a:lnTo>
                <a:lnTo>
                  <a:pt x="2483999" y="2628000"/>
                </a:lnTo>
                <a:lnTo>
                  <a:pt x="2484000" y="2628000"/>
                </a:lnTo>
                <a:lnTo>
                  <a:pt x="2484000" y="2682000"/>
                </a:lnTo>
                <a:lnTo>
                  <a:pt x="2483999" y="2682000"/>
                </a:lnTo>
                <a:lnTo>
                  <a:pt x="2429999" y="2682000"/>
                </a:lnTo>
                <a:lnTo>
                  <a:pt x="0" y="2682000"/>
                </a:lnTo>
                <a:lnTo>
                  <a:pt x="0" y="2628000"/>
                </a:lnTo>
                <a:lnTo>
                  <a:pt x="2429999" y="262800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9B629CC0-926E-C3B5-6655-DEE1C31EF82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148853" y="1515374"/>
            <a:ext cx="2484000" cy="2682000"/>
          </a:xfrm>
          <a:custGeom>
            <a:avLst/>
            <a:gdLst>
              <a:gd name="connsiteX0" fmla="*/ 2429999 w 2484000"/>
              <a:gd name="connsiteY0" fmla="*/ 0 h 2682000"/>
              <a:gd name="connsiteX1" fmla="*/ 2483999 w 2484000"/>
              <a:gd name="connsiteY1" fmla="*/ 0 h 2682000"/>
              <a:gd name="connsiteX2" fmla="*/ 2483999 w 2484000"/>
              <a:gd name="connsiteY2" fmla="*/ 2628000 h 2682000"/>
              <a:gd name="connsiteX3" fmla="*/ 2484000 w 2484000"/>
              <a:gd name="connsiteY3" fmla="*/ 2628000 h 2682000"/>
              <a:gd name="connsiteX4" fmla="*/ 2484000 w 2484000"/>
              <a:gd name="connsiteY4" fmla="*/ 2682000 h 2682000"/>
              <a:gd name="connsiteX5" fmla="*/ 2483999 w 2484000"/>
              <a:gd name="connsiteY5" fmla="*/ 2682000 h 2682000"/>
              <a:gd name="connsiteX6" fmla="*/ 2429999 w 2484000"/>
              <a:gd name="connsiteY6" fmla="*/ 2682000 h 2682000"/>
              <a:gd name="connsiteX7" fmla="*/ 0 w 2484000"/>
              <a:gd name="connsiteY7" fmla="*/ 2682000 h 2682000"/>
              <a:gd name="connsiteX8" fmla="*/ 0 w 2484000"/>
              <a:gd name="connsiteY8" fmla="*/ 2628000 h 2682000"/>
              <a:gd name="connsiteX9" fmla="*/ 2429999 w 2484000"/>
              <a:gd name="connsiteY9" fmla="*/ 2628000 h 268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84000" h="2682000">
                <a:moveTo>
                  <a:pt x="2429999" y="0"/>
                </a:moveTo>
                <a:lnTo>
                  <a:pt x="2483999" y="0"/>
                </a:lnTo>
                <a:lnTo>
                  <a:pt x="2483999" y="2628000"/>
                </a:lnTo>
                <a:lnTo>
                  <a:pt x="2484000" y="2628000"/>
                </a:lnTo>
                <a:lnTo>
                  <a:pt x="2484000" y="2682000"/>
                </a:lnTo>
                <a:lnTo>
                  <a:pt x="2483999" y="2682000"/>
                </a:lnTo>
                <a:lnTo>
                  <a:pt x="2429999" y="2682000"/>
                </a:lnTo>
                <a:lnTo>
                  <a:pt x="0" y="2682000"/>
                </a:lnTo>
                <a:lnTo>
                  <a:pt x="0" y="2628000"/>
                </a:lnTo>
                <a:lnTo>
                  <a:pt x="2429999" y="262800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19840545-52C7-89D0-AD34-B33B77969D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57554" y="2198089"/>
            <a:ext cx="2039400" cy="369332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1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</a:t>
            </a:r>
            <a:br>
              <a:rPr lang="en-GB" noProof="0" dirty="0"/>
            </a:br>
            <a:r>
              <a:rPr lang="en-GB" noProof="0" dirty="0"/>
              <a:t>OF A PARAGRAPH</a:t>
            </a:r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1946BAE2-2C07-282C-33CC-B53DFC879B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7554" y="2677930"/>
            <a:ext cx="2039400" cy="12636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C7703B1F-D10E-2958-A9FA-7F67E68A45D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52300" y="2198089"/>
            <a:ext cx="2039400" cy="369332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1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</a:t>
            </a:r>
            <a:br>
              <a:rPr lang="en-GB" noProof="0" dirty="0"/>
            </a:br>
            <a:r>
              <a:rPr lang="en-GB" noProof="0" dirty="0"/>
              <a:t>OF A PARAGRAPH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FD223A60-2E27-E67E-37C5-8641E5D9B57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552300" y="2677930"/>
            <a:ext cx="2039400" cy="12636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4605F178-9679-56F8-328D-82D2019D465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388800" y="2198089"/>
            <a:ext cx="2039400" cy="369332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b="1" cap="all" baseline="0">
                <a:gradFill>
                  <a:gsLst>
                    <a:gs pos="0">
                      <a:schemeClr val="accent1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</a:t>
            </a:r>
            <a:br>
              <a:rPr lang="en-GB" noProof="0" dirty="0"/>
            </a:br>
            <a:r>
              <a:rPr lang="en-GB" noProof="0" dirty="0"/>
              <a:t>OF A PARAGRAPH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50711CE2-DE07-E8B9-2CB8-32E21E30CAF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388800" y="2677930"/>
            <a:ext cx="2039400" cy="12636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0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30" name="Picture Placeholder 10">
            <a:extLst>
              <a:ext uri="{FF2B5EF4-FFF2-40B4-BE49-F238E27FC236}">
                <a16:creationId xmlns:a16="http://schemas.microsoft.com/office/drawing/2014/main" id="{89BED8EB-4709-C779-81CF-1511036ED053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1389254" y="1391055"/>
            <a:ext cx="576000" cy="5760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sp>
        <p:nvSpPr>
          <p:cNvPr id="32" name="Picture Placeholder 10">
            <a:extLst>
              <a:ext uri="{FF2B5EF4-FFF2-40B4-BE49-F238E27FC236}">
                <a16:creationId xmlns:a16="http://schemas.microsoft.com/office/drawing/2014/main" id="{105C354A-A8A6-64CB-0D92-3C7A1286DA5B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284000" y="1391055"/>
            <a:ext cx="576000" cy="5760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sp>
        <p:nvSpPr>
          <p:cNvPr id="33" name="Picture Placeholder 10">
            <a:extLst>
              <a:ext uri="{FF2B5EF4-FFF2-40B4-BE49-F238E27FC236}">
                <a16:creationId xmlns:a16="http://schemas.microsoft.com/office/drawing/2014/main" id="{04DDFC12-7224-5450-7C31-F4FE37DF1EC3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7120500" y="1391055"/>
            <a:ext cx="576000" cy="5760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A0754D9C-1BB1-0BAF-BD94-98A6270B027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1CDC7785-0197-8E63-6544-22188FCCF4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D3EF53B0-4F2D-B3F4-821E-D63D81CC34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6" name="Rectangle: Rounded Corners 12">
            <a:extLst>
              <a:ext uri="{FF2B5EF4-FFF2-40B4-BE49-F238E27FC236}">
                <a16:creationId xmlns:a16="http://schemas.microsoft.com/office/drawing/2014/main" id="{2E97E19E-64A1-27B7-83BE-FCA4FE14236A}"/>
              </a:ext>
            </a:extLst>
          </p:cNvPr>
          <p:cNvSpPr/>
          <p:nvPr userDrawn="1"/>
        </p:nvSpPr>
        <p:spPr>
          <a:xfrm>
            <a:off x="492492" y="519506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1EDC63A-5963-9EB9-0BD8-CC5BAF52CA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802600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hink-cell data - do not delete" hidden="1">
            <a:extLst>
              <a:ext uri="{FF2B5EF4-FFF2-40B4-BE49-F238E27FC236}">
                <a16:creationId xmlns:a16="http://schemas.microsoft.com/office/drawing/2014/main" id="{FE7B9D31-FB52-84D0-4D7F-A77CE0F93D8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775006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11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FE7B9D31-FB52-84D0-4D7F-A77CE0F93D8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5B975FFC-89CE-1C9E-0EFF-EE539DA5EC02}"/>
              </a:ext>
            </a:extLst>
          </p:cNvPr>
          <p:cNvSpPr/>
          <p:nvPr userDrawn="1"/>
        </p:nvSpPr>
        <p:spPr>
          <a:xfrm>
            <a:off x="0" y="1599118"/>
            <a:ext cx="9144001" cy="3544382"/>
          </a:xfrm>
          <a:custGeom>
            <a:avLst/>
            <a:gdLst>
              <a:gd name="connsiteX0" fmla="*/ 9144001 w 9144001"/>
              <a:gd name="connsiteY0" fmla="*/ 0 h 3544382"/>
              <a:gd name="connsiteX1" fmla="*/ 9144001 w 9144001"/>
              <a:gd name="connsiteY1" fmla="*/ 3544382 h 3544382"/>
              <a:gd name="connsiteX2" fmla="*/ 0 w 9144001"/>
              <a:gd name="connsiteY2" fmla="*/ 3544382 h 3544382"/>
              <a:gd name="connsiteX3" fmla="*/ 0 w 9144001"/>
              <a:gd name="connsiteY3" fmla="*/ 1783833 h 3544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1" h="3544382">
                <a:moveTo>
                  <a:pt x="9144001" y="0"/>
                </a:moveTo>
                <a:lnTo>
                  <a:pt x="9144001" y="3544382"/>
                </a:lnTo>
                <a:lnTo>
                  <a:pt x="0" y="3544382"/>
                </a:lnTo>
                <a:lnTo>
                  <a:pt x="0" y="1783833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34" name="Text Placeholder 6">
            <a:extLst>
              <a:ext uri="{FF2B5EF4-FFF2-40B4-BE49-F238E27FC236}">
                <a16:creationId xmlns:a16="http://schemas.microsoft.com/office/drawing/2014/main" id="{03CBDD92-68A3-85AB-30B7-3C4BFF95030A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422276" y="2217373"/>
            <a:ext cx="1872000" cy="198000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1A9D3AA6-C59D-10D0-C5E7-95BC51D53DA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22276" y="2217373"/>
            <a:ext cx="1620000" cy="1980000"/>
          </a:xfrm>
          <a:custGeom>
            <a:avLst/>
            <a:gdLst>
              <a:gd name="connsiteX0" fmla="*/ 0 w 1620000"/>
              <a:gd name="connsiteY0" fmla="*/ 0 h 1980000"/>
              <a:gd name="connsiteX1" fmla="*/ 54000 w 1620000"/>
              <a:gd name="connsiteY1" fmla="*/ 0 h 1980000"/>
              <a:gd name="connsiteX2" fmla="*/ 54000 w 1620000"/>
              <a:gd name="connsiteY2" fmla="*/ 1926000 h 1980000"/>
              <a:gd name="connsiteX3" fmla="*/ 1620000 w 1620000"/>
              <a:gd name="connsiteY3" fmla="*/ 1926000 h 1980000"/>
              <a:gd name="connsiteX4" fmla="*/ 1620000 w 1620000"/>
              <a:gd name="connsiteY4" fmla="*/ 1980000 h 1980000"/>
              <a:gd name="connsiteX5" fmla="*/ 54000 w 1620000"/>
              <a:gd name="connsiteY5" fmla="*/ 1980000 h 1980000"/>
              <a:gd name="connsiteX6" fmla="*/ 0 w 1620000"/>
              <a:gd name="connsiteY6" fmla="*/ 1980000 h 1980000"/>
              <a:gd name="connsiteX7" fmla="*/ 0 w 1620000"/>
              <a:gd name="connsiteY7" fmla="*/ 1926000 h 19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0000" h="1980000">
                <a:moveTo>
                  <a:pt x="0" y="0"/>
                </a:moveTo>
                <a:lnTo>
                  <a:pt x="54000" y="0"/>
                </a:lnTo>
                <a:lnTo>
                  <a:pt x="54000" y="1926000"/>
                </a:lnTo>
                <a:lnTo>
                  <a:pt x="1620000" y="1926000"/>
                </a:lnTo>
                <a:lnTo>
                  <a:pt x="1620000" y="1980000"/>
                </a:lnTo>
                <a:lnTo>
                  <a:pt x="54000" y="1980000"/>
                </a:lnTo>
                <a:lnTo>
                  <a:pt x="0" y="1980000"/>
                </a:lnTo>
                <a:lnTo>
                  <a:pt x="0" y="192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BCB53AC-B6F0-3367-0BAB-6741BCDF901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535135" y="2217373"/>
            <a:ext cx="1872000" cy="198000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F4745BED-F63E-024C-6D93-9BEF75E5CE5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647994" y="2217373"/>
            <a:ext cx="1872000" cy="198000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A0754D9C-1BB1-0BAF-BD94-98A6270B027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1CDC7785-0197-8E63-6544-22188FCCF4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B57DC2C3-B87F-B785-7125-56595B3518B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760853" y="2217373"/>
            <a:ext cx="1872000" cy="198000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60FF74E9-D909-2560-C37C-350FAD9446E0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998276" y="1317373"/>
            <a:ext cx="720000" cy="7200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sp>
        <p:nvSpPr>
          <p:cNvPr id="17" name="Picture Placeholder 10">
            <a:extLst>
              <a:ext uri="{FF2B5EF4-FFF2-40B4-BE49-F238E27FC236}">
                <a16:creationId xmlns:a16="http://schemas.microsoft.com/office/drawing/2014/main" id="{37F31E27-8861-286F-D91C-651DC1697BE1}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3111135" y="1317373"/>
            <a:ext cx="720000" cy="7200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sp>
        <p:nvSpPr>
          <p:cNvPr id="19" name="Picture Placeholder 10">
            <a:extLst>
              <a:ext uri="{FF2B5EF4-FFF2-40B4-BE49-F238E27FC236}">
                <a16:creationId xmlns:a16="http://schemas.microsoft.com/office/drawing/2014/main" id="{BF6F62AD-99DF-3D63-CDE4-10764ADCAED1}"/>
              </a:ext>
            </a:extLst>
          </p:cNvPr>
          <p:cNvSpPr>
            <a:spLocks noGrp="1"/>
          </p:cNvSpPr>
          <p:nvPr>
            <p:ph type="pic" sz="quarter" idx="37" hasCustomPrompt="1"/>
          </p:nvPr>
        </p:nvSpPr>
        <p:spPr>
          <a:xfrm>
            <a:off x="5223994" y="1317373"/>
            <a:ext cx="720000" cy="7200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sp>
        <p:nvSpPr>
          <p:cNvPr id="20" name="Picture Placeholder 10">
            <a:extLst>
              <a:ext uri="{FF2B5EF4-FFF2-40B4-BE49-F238E27FC236}">
                <a16:creationId xmlns:a16="http://schemas.microsoft.com/office/drawing/2014/main" id="{C0E7B419-090D-BC56-146D-D8CF17F1EBF2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7336853" y="1317373"/>
            <a:ext cx="720000" cy="7200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lvl1pPr marL="0" indent="0" algn="ctr" rtl="0">
              <a:buNone/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icon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6C5440F4-22CA-2426-378B-0CB19FDB4B06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535135" y="2217373"/>
            <a:ext cx="1620000" cy="1980000"/>
          </a:xfrm>
          <a:custGeom>
            <a:avLst/>
            <a:gdLst>
              <a:gd name="connsiteX0" fmla="*/ 0 w 1620000"/>
              <a:gd name="connsiteY0" fmla="*/ 0 h 1980000"/>
              <a:gd name="connsiteX1" fmla="*/ 54000 w 1620000"/>
              <a:gd name="connsiteY1" fmla="*/ 0 h 1980000"/>
              <a:gd name="connsiteX2" fmla="*/ 54000 w 1620000"/>
              <a:gd name="connsiteY2" fmla="*/ 1926000 h 1980000"/>
              <a:gd name="connsiteX3" fmla="*/ 1620000 w 1620000"/>
              <a:gd name="connsiteY3" fmla="*/ 1926000 h 1980000"/>
              <a:gd name="connsiteX4" fmla="*/ 1620000 w 1620000"/>
              <a:gd name="connsiteY4" fmla="*/ 1980000 h 1980000"/>
              <a:gd name="connsiteX5" fmla="*/ 54000 w 1620000"/>
              <a:gd name="connsiteY5" fmla="*/ 1980000 h 1980000"/>
              <a:gd name="connsiteX6" fmla="*/ 0 w 1620000"/>
              <a:gd name="connsiteY6" fmla="*/ 1980000 h 1980000"/>
              <a:gd name="connsiteX7" fmla="*/ 0 w 1620000"/>
              <a:gd name="connsiteY7" fmla="*/ 1926000 h 19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0000" h="1980000">
                <a:moveTo>
                  <a:pt x="0" y="0"/>
                </a:moveTo>
                <a:lnTo>
                  <a:pt x="54000" y="0"/>
                </a:lnTo>
                <a:lnTo>
                  <a:pt x="54000" y="1926000"/>
                </a:lnTo>
                <a:lnTo>
                  <a:pt x="1620000" y="1926000"/>
                </a:lnTo>
                <a:lnTo>
                  <a:pt x="1620000" y="1980000"/>
                </a:lnTo>
                <a:lnTo>
                  <a:pt x="54000" y="1980000"/>
                </a:lnTo>
                <a:lnTo>
                  <a:pt x="0" y="1980000"/>
                </a:lnTo>
                <a:lnTo>
                  <a:pt x="0" y="192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83A1C8E4-5008-AC0A-B5E9-057EB9045C53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647994" y="2217373"/>
            <a:ext cx="1620000" cy="1980000"/>
          </a:xfrm>
          <a:custGeom>
            <a:avLst/>
            <a:gdLst>
              <a:gd name="connsiteX0" fmla="*/ 0 w 1620000"/>
              <a:gd name="connsiteY0" fmla="*/ 0 h 1980000"/>
              <a:gd name="connsiteX1" fmla="*/ 54000 w 1620000"/>
              <a:gd name="connsiteY1" fmla="*/ 0 h 1980000"/>
              <a:gd name="connsiteX2" fmla="*/ 54000 w 1620000"/>
              <a:gd name="connsiteY2" fmla="*/ 1926000 h 1980000"/>
              <a:gd name="connsiteX3" fmla="*/ 1620000 w 1620000"/>
              <a:gd name="connsiteY3" fmla="*/ 1926000 h 1980000"/>
              <a:gd name="connsiteX4" fmla="*/ 1620000 w 1620000"/>
              <a:gd name="connsiteY4" fmla="*/ 1980000 h 1980000"/>
              <a:gd name="connsiteX5" fmla="*/ 54000 w 1620000"/>
              <a:gd name="connsiteY5" fmla="*/ 1980000 h 1980000"/>
              <a:gd name="connsiteX6" fmla="*/ 0 w 1620000"/>
              <a:gd name="connsiteY6" fmla="*/ 1980000 h 1980000"/>
              <a:gd name="connsiteX7" fmla="*/ 0 w 1620000"/>
              <a:gd name="connsiteY7" fmla="*/ 1926000 h 19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0000" h="1980000">
                <a:moveTo>
                  <a:pt x="0" y="0"/>
                </a:moveTo>
                <a:lnTo>
                  <a:pt x="54000" y="0"/>
                </a:lnTo>
                <a:lnTo>
                  <a:pt x="54000" y="1926000"/>
                </a:lnTo>
                <a:lnTo>
                  <a:pt x="1620000" y="1926000"/>
                </a:lnTo>
                <a:lnTo>
                  <a:pt x="1620000" y="1980000"/>
                </a:lnTo>
                <a:lnTo>
                  <a:pt x="54000" y="1980000"/>
                </a:lnTo>
                <a:lnTo>
                  <a:pt x="0" y="1980000"/>
                </a:lnTo>
                <a:lnTo>
                  <a:pt x="0" y="192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80DE95C3-3763-D2EA-35C7-A1E20FBD41C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60853" y="2217373"/>
            <a:ext cx="1620000" cy="1980000"/>
          </a:xfrm>
          <a:custGeom>
            <a:avLst/>
            <a:gdLst>
              <a:gd name="connsiteX0" fmla="*/ 0 w 1620000"/>
              <a:gd name="connsiteY0" fmla="*/ 0 h 1980000"/>
              <a:gd name="connsiteX1" fmla="*/ 54000 w 1620000"/>
              <a:gd name="connsiteY1" fmla="*/ 0 h 1980000"/>
              <a:gd name="connsiteX2" fmla="*/ 54000 w 1620000"/>
              <a:gd name="connsiteY2" fmla="*/ 1926000 h 1980000"/>
              <a:gd name="connsiteX3" fmla="*/ 1620000 w 1620000"/>
              <a:gd name="connsiteY3" fmla="*/ 1926000 h 1980000"/>
              <a:gd name="connsiteX4" fmla="*/ 1620000 w 1620000"/>
              <a:gd name="connsiteY4" fmla="*/ 1980000 h 1980000"/>
              <a:gd name="connsiteX5" fmla="*/ 54000 w 1620000"/>
              <a:gd name="connsiteY5" fmla="*/ 1980000 h 1980000"/>
              <a:gd name="connsiteX6" fmla="*/ 0 w 1620000"/>
              <a:gd name="connsiteY6" fmla="*/ 1980000 h 1980000"/>
              <a:gd name="connsiteX7" fmla="*/ 0 w 1620000"/>
              <a:gd name="connsiteY7" fmla="*/ 1926000 h 19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0000" h="1980000">
                <a:moveTo>
                  <a:pt x="0" y="0"/>
                </a:moveTo>
                <a:lnTo>
                  <a:pt x="54000" y="0"/>
                </a:lnTo>
                <a:lnTo>
                  <a:pt x="54000" y="1926000"/>
                </a:lnTo>
                <a:lnTo>
                  <a:pt x="1620000" y="1926000"/>
                </a:lnTo>
                <a:lnTo>
                  <a:pt x="1620000" y="1980000"/>
                </a:lnTo>
                <a:lnTo>
                  <a:pt x="54000" y="1980000"/>
                </a:lnTo>
                <a:lnTo>
                  <a:pt x="0" y="1980000"/>
                </a:lnTo>
                <a:lnTo>
                  <a:pt x="0" y="192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</a:t>
            </a:r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1946BAE2-2C07-282C-33CC-B53DFC879B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8276" y="2793588"/>
            <a:ext cx="1440000" cy="115384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1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FD223A60-2E27-E67E-37C5-8641E5D9B57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751135" y="2793588"/>
            <a:ext cx="1440000" cy="115384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1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50711CE2-DE07-E8B9-2CB8-32E21E30CAF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976853" y="2793588"/>
            <a:ext cx="1440000" cy="115384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1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D41AA9AB-A0D1-3B8D-EDB6-F4380D8E7BA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863994" y="2793588"/>
            <a:ext cx="1440000" cy="115384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100" b="0" spc="-2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65254064-1AFF-463D-AAC1-76CFA917A88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8276" y="2393416"/>
            <a:ext cx="1440000" cy="338554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11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</a:t>
            </a:r>
            <a:br>
              <a:rPr lang="en-GB" noProof="0" dirty="0"/>
            </a:br>
            <a:r>
              <a:rPr lang="en-GB" noProof="0" dirty="0"/>
              <a:t>OF A PARAGRAPH</a:t>
            </a:r>
          </a:p>
        </p:txBody>
      </p:sp>
      <p:sp>
        <p:nvSpPr>
          <p:cNvPr id="39" name="Text Placeholder 6">
            <a:extLst>
              <a:ext uri="{FF2B5EF4-FFF2-40B4-BE49-F238E27FC236}">
                <a16:creationId xmlns:a16="http://schemas.microsoft.com/office/drawing/2014/main" id="{98D1C52A-80BE-DB18-7583-CA12DD00C9C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2751135" y="2393416"/>
            <a:ext cx="1440000" cy="338554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11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</a:t>
            </a:r>
            <a:br>
              <a:rPr lang="en-GB" noProof="0" dirty="0"/>
            </a:br>
            <a:r>
              <a:rPr lang="en-GB" noProof="0" dirty="0"/>
              <a:t>OF A PARAGRAPH</a:t>
            </a:r>
          </a:p>
        </p:txBody>
      </p:sp>
      <p:sp>
        <p:nvSpPr>
          <p:cNvPr id="40" name="Text Placeholder 6">
            <a:extLst>
              <a:ext uri="{FF2B5EF4-FFF2-40B4-BE49-F238E27FC236}">
                <a16:creationId xmlns:a16="http://schemas.microsoft.com/office/drawing/2014/main" id="{209BA42D-4D2B-68D2-CEC5-0C614BB8AAF7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863994" y="2393416"/>
            <a:ext cx="1440000" cy="338554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11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</a:t>
            </a:r>
            <a:br>
              <a:rPr lang="en-GB" noProof="0" dirty="0"/>
            </a:br>
            <a:r>
              <a:rPr lang="en-GB" noProof="0" dirty="0"/>
              <a:t>OF A PARAGRAPH</a:t>
            </a:r>
          </a:p>
        </p:txBody>
      </p: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6691AED5-3B96-25A6-217B-9008A5328F1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976853" y="2393416"/>
            <a:ext cx="1440000" cy="338554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algn="ctr" rtl="0">
              <a:lnSpc>
                <a:spcPct val="100000"/>
              </a:lnSpc>
              <a:spcBef>
                <a:spcPts val="0"/>
              </a:spcBef>
              <a:buNone/>
              <a:defRPr sz="11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pPr lvl="0"/>
            <a:r>
              <a:rPr lang="en-GB" noProof="0" dirty="0"/>
              <a:t>THIS IS THE TITLE </a:t>
            </a:r>
            <a:br>
              <a:rPr lang="en-GB" noProof="0" dirty="0"/>
            </a:br>
            <a:r>
              <a:rPr lang="en-GB" noProof="0" dirty="0"/>
              <a:t>OF A PARAGRAPH</a:t>
            </a:r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5CBAA4A5-A0CB-4505-5D14-D6ABF820A6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6" name="Rectangle: Rounded Corners 12">
            <a:extLst>
              <a:ext uri="{FF2B5EF4-FFF2-40B4-BE49-F238E27FC236}">
                <a16:creationId xmlns:a16="http://schemas.microsoft.com/office/drawing/2014/main" id="{8408BA77-6FE5-8325-F5B7-7707F09153A0}"/>
              </a:ext>
            </a:extLst>
          </p:cNvPr>
          <p:cNvSpPr/>
          <p:nvPr userDrawn="1"/>
        </p:nvSpPr>
        <p:spPr>
          <a:xfrm>
            <a:off x="492492" y="519506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34C1E19A-95B6-69F1-1E40-0C4FD4C650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76437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.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41016DAF-5C02-3439-8E46-0A8283DCD15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98418321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1016DAF-5C02-3439-8E46-0A8283DCD15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reeform: Shape 4">
            <a:extLst>
              <a:ext uri="{FF2B5EF4-FFF2-40B4-BE49-F238E27FC236}">
                <a16:creationId xmlns:a16="http://schemas.microsoft.com/office/drawing/2014/main" id="{5C026325-0D3E-60F5-97C1-0650531482C7}"/>
              </a:ext>
            </a:extLst>
          </p:cNvPr>
          <p:cNvSpPr/>
          <p:nvPr userDrawn="1"/>
        </p:nvSpPr>
        <p:spPr>
          <a:xfrm>
            <a:off x="0" y="0"/>
            <a:ext cx="9144000" cy="3676794"/>
          </a:xfrm>
          <a:custGeom>
            <a:avLst/>
            <a:gdLst>
              <a:gd name="connsiteX0" fmla="*/ 0 w 9144000"/>
              <a:gd name="connsiteY0" fmla="*/ 0 h 3676794"/>
              <a:gd name="connsiteX1" fmla="*/ 9144000 w 9144000"/>
              <a:gd name="connsiteY1" fmla="*/ 0 h 3676794"/>
              <a:gd name="connsiteX2" fmla="*/ 9144000 w 9144000"/>
              <a:gd name="connsiteY2" fmla="*/ 1892961 h 3676794"/>
              <a:gd name="connsiteX3" fmla="*/ 0 w 9144000"/>
              <a:gd name="connsiteY3" fmla="*/ 3676794 h 3676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3676794">
                <a:moveTo>
                  <a:pt x="0" y="0"/>
                </a:moveTo>
                <a:lnTo>
                  <a:pt x="9144000" y="0"/>
                </a:lnTo>
                <a:lnTo>
                  <a:pt x="9144000" y="1892961"/>
                </a:lnTo>
                <a:lnTo>
                  <a:pt x="0" y="3676794"/>
                </a:lnTo>
                <a:close/>
              </a:path>
            </a:pathLst>
          </a:custGeom>
          <a:gradFill>
            <a:gsLst>
              <a:gs pos="100000">
                <a:schemeClr val="accent5"/>
              </a:gs>
              <a:gs pos="0">
                <a:schemeClr val="accent4"/>
              </a:gs>
            </a:gsLst>
            <a:lin ang="81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0793C3E-10E0-C9F1-9679-D37394633063}"/>
              </a:ext>
            </a:extLst>
          </p:cNvPr>
          <p:cNvSpPr/>
          <p:nvPr userDrawn="1"/>
        </p:nvSpPr>
        <p:spPr>
          <a:xfrm>
            <a:off x="334909" y="351392"/>
            <a:ext cx="8474182" cy="47921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pic>
        <p:nvPicPr>
          <p:cNvPr id="10" name="Graphic 2">
            <a:extLst>
              <a:ext uri="{FF2B5EF4-FFF2-40B4-BE49-F238E27FC236}">
                <a16:creationId xmlns:a16="http://schemas.microsoft.com/office/drawing/2014/main" id="{1C5E1BD8-B6E6-6BE9-5B65-BA4912B076B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5812A35-C32A-94F7-95E5-106CA3788D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01247FA-F934-621E-E56A-C3596B6FE6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2BE3CED5-E2F9-3018-63FA-4AE1336068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48724" y="1260098"/>
            <a:ext cx="6779222" cy="22320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4000" b="1" spc="-1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95944E50-1FBD-8A33-66FF-2BBDF0EB7B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48724" y="3602556"/>
            <a:ext cx="6779222" cy="292388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r" rtl="0">
              <a:lnSpc>
                <a:spcPct val="100000"/>
              </a:lnSpc>
              <a:spcBef>
                <a:spcPts val="0"/>
              </a:spcBef>
              <a:buNone/>
              <a:defRPr sz="1900" b="1" spc="-100" baseline="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192381933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445602CD-1CC1-99C7-13D8-45CA101407C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7337202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45602CD-1CC1-99C7-13D8-45CA101407C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39FFD09-2239-D088-D4BA-7F7BA03253E3}"/>
              </a:ext>
            </a:extLst>
          </p:cNvPr>
          <p:cNvSpPr/>
          <p:nvPr userDrawn="1"/>
        </p:nvSpPr>
        <p:spPr>
          <a:xfrm>
            <a:off x="-1" y="-1"/>
            <a:ext cx="9144000" cy="5143500"/>
          </a:xfrm>
          <a:custGeom>
            <a:avLst/>
            <a:gdLst>
              <a:gd name="connsiteX0" fmla="*/ 9144000 w 9144000"/>
              <a:gd name="connsiteY0" fmla="*/ 3359667 h 5143500"/>
              <a:gd name="connsiteX1" fmla="*/ 9144000 w 9144000"/>
              <a:gd name="connsiteY1" fmla="*/ 5143500 h 5143500"/>
              <a:gd name="connsiteX2" fmla="*/ 0 w 9144000"/>
              <a:gd name="connsiteY2" fmla="*/ 5143500 h 5143500"/>
              <a:gd name="connsiteX3" fmla="*/ 0 w 9144000"/>
              <a:gd name="connsiteY3" fmla="*/ 0 h 5143500"/>
              <a:gd name="connsiteX4" fmla="*/ 3130081 w 9144000"/>
              <a:gd name="connsiteY4" fmla="*/ 0 h 5143500"/>
              <a:gd name="connsiteX5" fmla="*/ 0 w 9144000"/>
              <a:gd name="connsiteY5" fmla="*/ 1666141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5143500">
                <a:moveTo>
                  <a:pt x="9144000" y="3359667"/>
                </a:moveTo>
                <a:lnTo>
                  <a:pt x="9144000" y="5143500"/>
                </a:lnTo>
                <a:lnTo>
                  <a:pt x="0" y="5143500"/>
                </a:lnTo>
                <a:close/>
                <a:moveTo>
                  <a:pt x="0" y="0"/>
                </a:moveTo>
                <a:lnTo>
                  <a:pt x="3130081" y="0"/>
                </a:lnTo>
                <a:lnTo>
                  <a:pt x="0" y="1666141"/>
                </a:lnTo>
                <a:close/>
              </a:path>
            </a:pathLst>
          </a:custGeom>
          <a:gradFill flip="none" rotWithShape="1">
            <a:gsLst>
              <a:gs pos="100000">
                <a:schemeClr val="accent5"/>
              </a:gs>
              <a:gs pos="0">
                <a:schemeClr val="accent4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522EAA7E-D5BB-E3DA-7314-50ECD2EC8E5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0" y="0"/>
            <a:ext cx="9144000" cy="5143500"/>
          </a:xfrm>
          <a:custGeom>
            <a:avLst/>
            <a:gdLst>
              <a:gd name="connsiteX0" fmla="*/ 3130081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3359667 h 5143500"/>
              <a:gd name="connsiteX3" fmla="*/ 0 w 9144000"/>
              <a:gd name="connsiteY3" fmla="*/ 5143500 h 5143500"/>
              <a:gd name="connsiteX4" fmla="*/ 0 w 9144000"/>
              <a:gd name="connsiteY4" fmla="*/ 1666141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143500">
                <a:moveTo>
                  <a:pt x="3130081" y="0"/>
                </a:moveTo>
                <a:lnTo>
                  <a:pt x="9144000" y="0"/>
                </a:lnTo>
                <a:lnTo>
                  <a:pt x="9144000" y="3359667"/>
                </a:lnTo>
                <a:lnTo>
                  <a:pt x="0" y="5143500"/>
                </a:lnTo>
                <a:lnTo>
                  <a:pt x="0" y="1666141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alpha val="75000"/>
                </a:schemeClr>
              </a:gs>
              <a:gs pos="0">
                <a:schemeClr val="bg1">
                  <a:alpha val="85000"/>
                </a:schemeClr>
              </a:gs>
            </a:gsLst>
            <a:lin ang="5400000" scaled="1"/>
            <a:tileRect/>
          </a:gradFill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100" b="1" spc="-1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  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BBBFCA8-C5FD-3908-E5C7-AA01C77E1EC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48724" y="1476375"/>
            <a:ext cx="6779222" cy="14400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3200" b="1" spc="-1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7FD7EF8A-B006-BE66-6502-83FE0E12F6D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48724" y="3019446"/>
            <a:ext cx="6779222" cy="276999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r" rtl="0">
              <a:lnSpc>
                <a:spcPct val="100000"/>
              </a:lnSpc>
              <a:spcBef>
                <a:spcPts val="0"/>
              </a:spcBef>
              <a:buNone/>
              <a:defRPr sz="1800" b="1" spc="-100" baseline="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pic>
        <p:nvPicPr>
          <p:cNvPr id="10" name="Graphic 2">
            <a:extLst>
              <a:ext uri="{FF2B5EF4-FFF2-40B4-BE49-F238E27FC236}">
                <a16:creationId xmlns:a16="http://schemas.microsoft.com/office/drawing/2014/main" id="{9E2F6127-14B0-7E23-1B71-358F705F576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2D5DDC17-7DE2-5817-74DF-7C257535F4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7A5DA961-0EF5-157D-6BBE-0A994AE36AF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9144000" cy="5143500"/>
          </a:xfrm>
          <a:custGeom>
            <a:avLst/>
            <a:gdLst>
              <a:gd name="connsiteX0" fmla="*/ 3130081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3359667 h 5143500"/>
              <a:gd name="connsiteX3" fmla="*/ 0 w 9144000"/>
              <a:gd name="connsiteY3" fmla="*/ 5143500 h 5143500"/>
              <a:gd name="connsiteX4" fmla="*/ 0 w 9144000"/>
              <a:gd name="connsiteY4" fmla="*/ 1666141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143500">
                <a:moveTo>
                  <a:pt x="3130081" y="0"/>
                </a:moveTo>
                <a:lnTo>
                  <a:pt x="9144000" y="0"/>
                </a:lnTo>
                <a:lnTo>
                  <a:pt x="9144000" y="3359667"/>
                </a:lnTo>
                <a:lnTo>
                  <a:pt x="0" y="5143500"/>
                </a:lnTo>
                <a:lnTo>
                  <a:pt x="0" y="1666141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6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 and send in the background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62A4C49-AED7-5B58-A69C-6AD15A3E7B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71280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V1.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4832D52B-C77B-5C31-5E21-5AAA4B3D853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638674" y="747936"/>
            <a:ext cx="4505326" cy="4395564"/>
          </a:xfrm>
          <a:custGeom>
            <a:avLst/>
            <a:gdLst>
              <a:gd name="connsiteX0" fmla="*/ 3993622 w 4505326"/>
              <a:gd name="connsiteY0" fmla="*/ 4163872 h 4395564"/>
              <a:gd name="connsiteX1" fmla="*/ 4008214 w 4505326"/>
              <a:gd name="connsiteY1" fmla="*/ 4163872 h 4395564"/>
              <a:gd name="connsiteX2" fmla="*/ 4020578 w 4505326"/>
              <a:gd name="connsiteY2" fmla="*/ 4171603 h 4395564"/>
              <a:gd name="connsiteX3" fmla="*/ 4008214 w 4505326"/>
              <a:gd name="connsiteY3" fmla="*/ 4179615 h 4395564"/>
              <a:gd name="connsiteX4" fmla="*/ 3993607 w 4505326"/>
              <a:gd name="connsiteY4" fmla="*/ 4179615 h 4395564"/>
              <a:gd name="connsiteX5" fmla="*/ 3823607 w 4505326"/>
              <a:gd name="connsiteY5" fmla="*/ 4159563 h 4395564"/>
              <a:gd name="connsiteX6" fmla="*/ 3820656 w 4505326"/>
              <a:gd name="connsiteY6" fmla="*/ 4162514 h 4395564"/>
              <a:gd name="connsiteX7" fmla="*/ 3820656 w 4505326"/>
              <a:gd name="connsiteY7" fmla="*/ 4164978 h 4395564"/>
              <a:gd name="connsiteX8" fmla="*/ 3823607 w 4505326"/>
              <a:gd name="connsiteY8" fmla="*/ 4167929 h 4395564"/>
              <a:gd name="connsiteX9" fmla="*/ 3839837 w 4505326"/>
              <a:gd name="connsiteY9" fmla="*/ 4167929 h 4395564"/>
              <a:gd name="connsiteX10" fmla="*/ 3842788 w 4505326"/>
              <a:gd name="connsiteY10" fmla="*/ 4164978 h 4395564"/>
              <a:gd name="connsiteX11" fmla="*/ 3842788 w 4505326"/>
              <a:gd name="connsiteY11" fmla="*/ 4162514 h 4395564"/>
              <a:gd name="connsiteX12" fmla="*/ 3839837 w 4505326"/>
              <a:gd name="connsiteY12" fmla="*/ 4159563 h 4395564"/>
              <a:gd name="connsiteX13" fmla="*/ 4022319 w 4505326"/>
              <a:gd name="connsiteY13" fmla="*/ 4158545 h 4395564"/>
              <a:gd name="connsiteX14" fmla="*/ 4022342 w 4505326"/>
              <a:gd name="connsiteY14" fmla="*/ 4158586 h 4395564"/>
              <a:gd name="connsiteX15" fmla="*/ 4022334 w 4505326"/>
              <a:gd name="connsiteY15" fmla="*/ 4158604 h 4395564"/>
              <a:gd name="connsiteX16" fmla="*/ 4062068 w 4505326"/>
              <a:gd name="connsiteY16" fmla="*/ 4145665 h 4395564"/>
              <a:gd name="connsiteX17" fmla="*/ 4070920 w 4505326"/>
              <a:gd name="connsiteY17" fmla="*/ 4165126 h 4395564"/>
              <a:gd name="connsiteX18" fmla="*/ 4053215 w 4505326"/>
              <a:gd name="connsiteY18" fmla="*/ 4165126 h 4395564"/>
              <a:gd name="connsiteX19" fmla="*/ 3659656 w 4505326"/>
              <a:gd name="connsiteY19" fmla="*/ 4145665 h 4395564"/>
              <a:gd name="connsiteX20" fmla="*/ 3668509 w 4505326"/>
              <a:gd name="connsiteY20" fmla="*/ 4165126 h 4395564"/>
              <a:gd name="connsiteX21" fmla="*/ 3650804 w 4505326"/>
              <a:gd name="connsiteY21" fmla="*/ 4165126 h 4395564"/>
              <a:gd name="connsiteX22" fmla="*/ 3946555 w 4505326"/>
              <a:gd name="connsiteY22" fmla="*/ 4140849 h 4395564"/>
              <a:gd name="connsiteX23" fmla="*/ 3965308 w 4505326"/>
              <a:gd name="connsiteY23" fmla="*/ 4160227 h 4395564"/>
              <a:gd name="connsiteX24" fmla="*/ 3945198 w 4505326"/>
              <a:gd name="connsiteY24" fmla="*/ 4179688 h 4395564"/>
              <a:gd name="connsiteX25" fmla="*/ 3926457 w 4505326"/>
              <a:gd name="connsiteY25" fmla="*/ 4159590 h 4395564"/>
              <a:gd name="connsiteX26" fmla="*/ 3946555 w 4505326"/>
              <a:gd name="connsiteY26" fmla="*/ 4140849 h 4395564"/>
              <a:gd name="connsiteX27" fmla="*/ 3993622 w 4505326"/>
              <a:gd name="connsiteY27" fmla="*/ 4140840 h 4395564"/>
              <a:gd name="connsiteX28" fmla="*/ 4008214 w 4505326"/>
              <a:gd name="connsiteY28" fmla="*/ 4140840 h 4395564"/>
              <a:gd name="connsiteX29" fmla="*/ 4018040 w 4505326"/>
              <a:gd name="connsiteY29" fmla="*/ 4147775 h 4395564"/>
              <a:gd name="connsiteX30" fmla="*/ 4008214 w 4505326"/>
              <a:gd name="connsiteY30" fmla="*/ 4154857 h 4395564"/>
              <a:gd name="connsiteX31" fmla="*/ 4008229 w 4505326"/>
              <a:gd name="connsiteY31" fmla="*/ 4154916 h 4395564"/>
              <a:gd name="connsiteX32" fmla="*/ 3993622 w 4505326"/>
              <a:gd name="connsiteY32" fmla="*/ 4154916 h 4395564"/>
              <a:gd name="connsiteX33" fmla="*/ 4101536 w 4505326"/>
              <a:gd name="connsiteY33" fmla="*/ 4131988 h 4395564"/>
              <a:gd name="connsiteX34" fmla="*/ 4098585 w 4505326"/>
              <a:gd name="connsiteY34" fmla="*/ 4134938 h 4395564"/>
              <a:gd name="connsiteX35" fmla="*/ 4098585 w 4505326"/>
              <a:gd name="connsiteY35" fmla="*/ 4185575 h 4395564"/>
              <a:gd name="connsiteX36" fmla="*/ 4101536 w 4505326"/>
              <a:gd name="connsiteY36" fmla="*/ 4188526 h 4395564"/>
              <a:gd name="connsiteX37" fmla="*/ 4104575 w 4505326"/>
              <a:gd name="connsiteY37" fmla="*/ 4188526 h 4395564"/>
              <a:gd name="connsiteX38" fmla="*/ 4107526 w 4505326"/>
              <a:gd name="connsiteY38" fmla="*/ 4185575 h 4395564"/>
              <a:gd name="connsiteX39" fmla="*/ 4107526 w 4505326"/>
              <a:gd name="connsiteY39" fmla="*/ 4134938 h 4395564"/>
              <a:gd name="connsiteX40" fmla="*/ 4104575 w 4505326"/>
              <a:gd name="connsiteY40" fmla="*/ 4131988 h 4395564"/>
              <a:gd name="connsiteX41" fmla="*/ 3780318 w 4505326"/>
              <a:gd name="connsiteY41" fmla="*/ 4131988 h 4395564"/>
              <a:gd name="connsiteX42" fmla="*/ 3777367 w 4505326"/>
              <a:gd name="connsiteY42" fmla="*/ 4134938 h 4395564"/>
              <a:gd name="connsiteX43" fmla="*/ 3777367 w 4505326"/>
              <a:gd name="connsiteY43" fmla="*/ 4137889 h 4395564"/>
              <a:gd name="connsiteX44" fmla="*/ 3780318 w 4505326"/>
              <a:gd name="connsiteY44" fmla="*/ 4140840 h 4395564"/>
              <a:gd name="connsiteX45" fmla="*/ 3794423 w 4505326"/>
              <a:gd name="connsiteY45" fmla="*/ 4140840 h 4395564"/>
              <a:gd name="connsiteX46" fmla="*/ 3794423 w 4505326"/>
              <a:gd name="connsiteY46" fmla="*/ 4185502 h 4395564"/>
              <a:gd name="connsiteX47" fmla="*/ 3797374 w 4505326"/>
              <a:gd name="connsiteY47" fmla="*/ 4188453 h 4395564"/>
              <a:gd name="connsiteX48" fmla="*/ 3800413 w 4505326"/>
              <a:gd name="connsiteY48" fmla="*/ 4188453 h 4395564"/>
              <a:gd name="connsiteX49" fmla="*/ 3803364 w 4505326"/>
              <a:gd name="connsiteY49" fmla="*/ 4185502 h 4395564"/>
              <a:gd name="connsiteX50" fmla="*/ 3803364 w 4505326"/>
              <a:gd name="connsiteY50" fmla="*/ 4140840 h 4395564"/>
              <a:gd name="connsiteX51" fmla="*/ 3817469 w 4505326"/>
              <a:gd name="connsiteY51" fmla="*/ 4140840 h 4395564"/>
              <a:gd name="connsiteX52" fmla="*/ 3820420 w 4505326"/>
              <a:gd name="connsiteY52" fmla="*/ 4137889 h 4395564"/>
              <a:gd name="connsiteX53" fmla="*/ 3820420 w 4505326"/>
              <a:gd name="connsiteY53" fmla="*/ 4134938 h 4395564"/>
              <a:gd name="connsiteX54" fmla="*/ 3817469 w 4505326"/>
              <a:gd name="connsiteY54" fmla="*/ 4131988 h 4395564"/>
              <a:gd name="connsiteX55" fmla="*/ 3699124 w 4505326"/>
              <a:gd name="connsiteY55" fmla="*/ 4131988 h 4395564"/>
              <a:gd name="connsiteX56" fmla="*/ 3696173 w 4505326"/>
              <a:gd name="connsiteY56" fmla="*/ 4134938 h 4395564"/>
              <a:gd name="connsiteX57" fmla="*/ 3696173 w 4505326"/>
              <a:gd name="connsiteY57" fmla="*/ 4185575 h 4395564"/>
              <a:gd name="connsiteX58" fmla="*/ 3699124 w 4505326"/>
              <a:gd name="connsiteY58" fmla="*/ 4188526 h 4395564"/>
              <a:gd name="connsiteX59" fmla="*/ 3702164 w 4505326"/>
              <a:gd name="connsiteY59" fmla="*/ 4188526 h 4395564"/>
              <a:gd name="connsiteX60" fmla="*/ 3705115 w 4505326"/>
              <a:gd name="connsiteY60" fmla="*/ 4185575 h 4395564"/>
              <a:gd name="connsiteX61" fmla="*/ 3705115 w 4505326"/>
              <a:gd name="connsiteY61" fmla="*/ 4134938 h 4395564"/>
              <a:gd name="connsiteX62" fmla="*/ 3702164 w 4505326"/>
              <a:gd name="connsiteY62" fmla="*/ 4131988 h 4395564"/>
              <a:gd name="connsiteX63" fmla="*/ 4060386 w 4505326"/>
              <a:gd name="connsiteY63" fmla="*/ 4131958 h 4395564"/>
              <a:gd name="connsiteX64" fmla="*/ 4057656 w 4505326"/>
              <a:gd name="connsiteY64" fmla="*/ 4133714 h 4395564"/>
              <a:gd name="connsiteX65" fmla="*/ 4034772 w 4505326"/>
              <a:gd name="connsiteY65" fmla="*/ 4184351 h 4395564"/>
              <a:gd name="connsiteX66" fmla="*/ 4036144 w 4505326"/>
              <a:gd name="connsiteY66" fmla="*/ 4188292 h 4395564"/>
              <a:gd name="connsiteX67" fmla="*/ 4037502 w 4505326"/>
              <a:gd name="connsiteY67" fmla="*/ 4188585 h 4395564"/>
              <a:gd name="connsiteX68" fmla="*/ 4040836 w 4505326"/>
              <a:gd name="connsiteY68" fmla="*/ 4188585 h 4395564"/>
              <a:gd name="connsiteX69" fmla="*/ 4043566 w 4505326"/>
              <a:gd name="connsiteY69" fmla="*/ 4186830 h 4395564"/>
              <a:gd name="connsiteX70" fmla="*/ 4049290 w 4505326"/>
              <a:gd name="connsiteY70" fmla="*/ 4174170 h 4395564"/>
              <a:gd name="connsiteX71" fmla="*/ 4075052 w 4505326"/>
              <a:gd name="connsiteY71" fmla="*/ 4174170 h 4395564"/>
              <a:gd name="connsiteX72" fmla="*/ 4080850 w 4505326"/>
              <a:gd name="connsiteY72" fmla="*/ 4186844 h 4395564"/>
              <a:gd name="connsiteX73" fmla="*/ 4083565 w 4505326"/>
              <a:gd name="connsiteY73" fmla="*/ 4188585 h 4395564"/>
              <a:gd name="connsiteX74" fmla="*/ 4086899 w 4505326"/>
              <a:gd name="connsiteY74" fmla="*/ 4188585 h 4395564"/>
              <a:gd name="connsiteX75" fmla="*/ 4089923 w 4505326"/>
              <a:gd name="connsiteY75" fmla="*/ 4185708 h 4395564"/>
              <a:gd name="connsiteX76" fmla="*/ 4089629 w 4505326"/>
              <a:gd name="connsiteY76" fmla="*/ 4184351 h 4395564"/>
              <a:gd name="connsiteX77" fmla="*/ 4066376 w 4505326"/>
              <a:gd name="connsiteY77" fmla="*/ 4133699 h 4395564"/>
              <a:gd name="connsiteX78" fmla="*/ 4063646 w 4505326"/>
              <a:gd name="connsiteY78" fmla="*/ 4131958 h 4395564"/>
              <a:gd name="connsiteX79" fmla="*/ 3657959 w 4505326"/>
              <a:gd name="connsiteY79" fmla="*/ 4131958 h 4395564"/>
              <a:gd name="connsiteX80" fmla="*/ 3655230 w 4505326"/>
              <a:gd name="connsiteY80" fmla="*/ 4133714 h 4395564"/>
              <a:gd name="connsiteX81" fmla="*/ 3632272 w 4505326"/>
              <a:gd name="connsiteY81" fmla="*/ 4184351 h 4395564"/>
              <a:gd name="connsiteX82" fmla="*/ 3633644 w 4505326"/>
              <a:gd name="connsiteY82" fmla="*/ 4188292 h 4395564"/>
              <a:gd name="connsiteX83" fmla="*/ 3635002 w 4505326"/>
              <a:gd name="connsiteY83" fmla="*/ 4188585 h 4395564"/>
              <a:gd name="connsiteX84" fmla="*/ 3638336 w 4505326"/>
              <a:gd name="connsiteY84" fmla="*/ 4188585 h 4395564"/>
              <a:gd name="connsiteX85" fmla="*/ 3641066 w 4505326"/>
              <a:gd name="connsiteY85" fmla="*/ 4186830 h 4395564"/>
              <a:gd name="connsiteX86" fmla="*/ 3646790 w 4505326"/>
              <a:gd name="connsiteY86" fmla="*/ 4174170 h 4395564"/>
              <a:gd name="connsiteX87" fmla="*/ 3672566 w 4505326"/>
              <a:gd name="connsiteY87" fmla="*/ 4174170 h 4395564"/>
              <a:gd name="connsiteX88" fmla="*/ 3678365 w 4505326"/>
              <a:gd name="connsiteY88" fmla="*/ 4186844 h 4395564"/>
              <a:gd name="connsiteX89" fmla="*/ 3681080 w 4505326"/>
              <a:gd name="connsiteY89" fmla="*/ 4188585 h 4395564"/>
              <a:gd name="connsiteX90" fmla="*/ 3684414 w 4505326"/>
              <a:gd name="connsiteY90" fmla="*/ 4188585 h 4395564"/>
              <a:gd name="connsiteX91" fmla="*/ 3687423 w 4505326"/>
              <a:gd name="connsiteY91" fmla="*/ 4185694 h 4395564"/>
              <a:gd name="connsiteX92" fmla="*/ 3687129 w 4505326"/>
              <a:gd name="connsiteY92" fmla="*/ 4184351 h 4395564"/>
              <a:gd name="connsiteX93" fmla="*/ 3663950 w 4505326"/>
              <a:gd name="connsiteY93" fmla="*/ 4133699 h 4395564"/>
              <a:gd name="connsiteX94" fmla="*/ 3661220 w 4505326"/>
              <a:gd name="connsiteY94" fmla="*/ 4131958 h 4395564"/>
              <a:gd name="connsiteX95" fmla="*/ 4127430 w 4505326"/>
              <a:gd name="connsiteY95" fmla="*/ 4131943 h 4395564"/>
              <a:gd name="connsiteX96" fmla="*/ 4124479 w 4505326"/>
              <a:gd name="connsiteY96" fmla="*/ 4134894 h 4395564"/>
              <a:gd name="connsiteX97" fmla="*/ 4124479 w 4505326"/>
              <a:gd name="connsiteY97" fmla="*/ 4185531 h 4395564"/>
              <a:gd name="connsiteX98" fmla="*/ 4127430 w 4505326"/>
              <a:gd name="connsiteY98" fmla="*/ 4188482 h 4395564"/>
              <a:gd name="connsiteX99" fmla="*/ 4130469 w 4505326"/>
              <a:gd name="connsiteY99" fmla="*/ 4188482 h 4395564"/>
              <a:gd name="connsiteX100" fmla="*/ 4133420 w 4505326"/>
              <a:gd name="connsiteY100" fmla="*/ 4185531 h 4395564"/>
              <a:gd name="connsiteX101" fmla="*/ 4133420 w 4505326"/>
              <a:gd name="connsiteY101" fmla="*/ 4148645 h 4395564"/>
              <a:gd name="connsiteX102" fmla="*/ 4161778 w 4505326"/>
              <a:gd name="connsiteY102" fmla="*/ 4187287 h 4395564"/>
              <a:gd name="connsiteX103" fmla="*/ 4164183 w 4505326"/>
              <a:gd name="connsiteY103" fmla="*/ 4188497 h 4395564"/>
              <a:gd name="connsiteX104" fmla="*/ 4167739 w 4505326"/>
              <a:gd name="connsiteY104" fmla="*/ 4188497 h 4395564"/>
              <a:gd name="connsiteX105" fmla="*/ 4170690 w 4505326"/>
              <a:gd name="connsiteY105" fmla="*/ 4185546 h 4395564"/>
              <a:gd name="connsiteX106" fmla="*/ 4170690 w 4505326"/>
              <a:gd name="connsiteY106" fmla="*/ 4134938 h 4395564"/>
              <a:gd name="connsiteX107" fmla="*/ 4167739 w 4505326"/>
              <a:gd name="connsiteY107" fmla="*/ 4131988 h 4395564"/>
              <a:gd name="connsiteX108" fmla="*/ 4164788 w 4505326"/>
              <a:gd name="connsiteY108" fmla="*/ 4131988 h 4395564"/>
              <a:gd name="connsiteX109" fmla="*/ 4161837 w 4505326"/>
              <a:gd name="connsiteY109" fmla="*/ 4134938 h 4395564"/>
              <a:gd name="connsiteX110" fmla="*/ 4161837 w 4505326"/>
              <a:gd name="connsiteY110" fmla="*/ 4171824 h 4395564"/>
              <a:gd name="connsiteX111" fmla="*/ 4133405 w 4505326"/>
              <a:gd name="connsiteY111" fmla="*/ 4133168 h 4395564"/>
              <a:gd name="connsiteX112" fmla="*/ 4130985 w 4505326"/>
              <a:gd name="connsiteY112" fmla="*/ 4131943 h 4395564"/>
              <a:gd name="connsiteX113" fmla="*/ 3724930 w 4505326"/>
              <a:gd name="connsiteY113" fmla="*/ 4131943 h 4395564"/>
              <a:gd name="connsiteX114" fmla="*/ 3721979 w 4505326"/>
              <a:gd name="connsiteY114" fmla="*/ 4134894 h 4395564"/>
              <a:gd name="connsiteX115" fmla="*/ 3721979 w 4505326"/>
              <a:gd name="connsiteY115" fmla="*/ 4185531 h 4395564"/>
              <a:gd name="connsiteX116" fmla="*/ 3724930 w 4505326"/>
              <a:gd name="connsiteY116" fmla="*/ 4188482 h 4395564"/>
              <a:gd name="connsiteX117" fmla="*/ 3727969 w 4505326"/>
              <a:gd name="connsiteY117" fmla="*/ 4188482 h 4395564"/>
              <a:gd name="connsiteX118" fmla="*/ 3730920 w 4505326"/>
              <a:gd name="connsiteY118" fmla="*/ 4185531 h 4395564"/>
              <a:gd name="connsiteX119" fmla="*/ 3730920 w 4505326"/>
              <a:gd name="connsiteY119" fmla="*/ 4148645 h 4395564"/>
              <a:gd name="connsiteX120" fmla="*/ 3759278 w 4505326"/>
              <a:gd name="connsiteY120" fmla="*/ 4187287 h 4395564"/>
              <a:gd name="connsiteX121" fmla="*/ 3761698 w 4505326"/>
              <a:gd name="connsiteY121" fmla="*/ 4188497 h 4395564"/>
              <a:gd name="connsiteX122" fmla="*/ 3765253 w 4505326"/>
              <a:gd name="connsiteY122" fmla="*/ 4188497 h 4395564"/>
              <a:gd name="connsiteX123" fmla="*/ 3768204 w 4505326"/>
              <a:gd name="connsiteY123" fmla="*/ 4185546 h 4395564"/>
              <a:gd name="connsiteX124" fmla="*/ 3768204 w 4505326"/>
              <a:gd name="connsiteY124" fmla="*/ 4134938 h 4395564"/>
              <a:gd name="connsiteX125" fmla="*/ 3765253 w 4505326"/>
              <a:gd name="connsiteY125" fmla="*/ 4131988 h 4395564"/>
              <a:gd name="connsiteX126" fmla="*/ 3762391 w 4505326"/>
              <a:gd name="connsiteY126" fmla="*/ 4131988 h 4395564"/>
              <a:gd name="connsiteX127" fmla="*/ 3759440 w 4505326"/>
              <a:gd name="connsiteY127" fmla="*/ 4134938 h 4395564"/>
              <a:gd name="connsiteX128" fmla="*/ 3759440 w 4505326"/>
              <a:gd name="connsiteY128" fmla="*/ 4171824 h 4395564"/>
              <a:gd name="connsiteX129" fmla="*/ 3731023 w 4505326"/>
              <a:gd name="connsiteY129" fmla="*/ 4133168 h 4395564"/>
              <a:gd name="connsiteX130" fmla="*/ 3728618 w 4505326"/>
              <a:gd name="connsiteY130" fmla="*/ 4131943 h 4395564"/>
              <a:gd name="connsiteX131" fmla="*/ 3987558 w 4505326"/>
              <a:gd name="connsiteY131" fmla="*/ 4131899 h 4395564"/>
              <a:gd name="connsiteX132" fmla="*/ 3984607 w 4505326"/>
              <a:gd name="connsiteY132" fmla="*/ 4134850 h 4395564"/>
              <a:gd name="connsiteX133" fmla="*/ 3984607 w 4505326"/>
              <a:gd name="connsiteY133" fmla="*/ 4185487 h 4395564"/>
              <a:gd name="connsiteX134" fmla="*/ 3987558 w 4505326"/>
              <a:gd name="connsiteY134" fmla="*/ 4188438 h 4395564"/>
              <a:gd name="connsiteX135" fmla="*/ 4008421 w 4505326"/>
              <a:gd name="connsiteY135" fmla="*/ 4188438 h 4395564"/>
              <a:gd name="connsiteX136" fmla="*/ 4029593 w 4505326"/>
              <a:gd name="connsiteY136" fmla="*/ 4171824 h 4395564"/>
              <a:gd name="connsiteX137" fmla="*/ 4022342 w 4505326"/>
              <a:gd name="connsiteY137" fmla="*/ 4158586 h 4395564"/>
              <a:gd name="connsiteX138" fmla="*/ 4027070 w 4505326"/>
              <a:gd name="connsiteY138" fmla="*/ 4147421 h 4395564"/>
              <a:gd name="connsiteX139" fmla="*/ 4008288 w 4505326"/>
              <a:gd name="connsiteY139" fmla="*/ 4131899 h 4395564"/>
              <a:gd name="connsiteX140" fmla="*/ 3945198 w 4505326"/>
              <a:gd name="connsiteY140" fmla="*/ 4131884 h 4395564"/>
              <a:gd name="connsiteX141" fmla="*/ 3915984 w 4505326"/>
              <a:gd name="connsiteY141" fmla="*/ 4160227 h 4395564"/>
              <a:gd name="connsiteX142" fmla="*/ 3945198 w 4505326"/>
              <a:gd name="connsiteY142" fmla="*/ 4188644 h 4395564"/>
              <a:gd name="connsiteX143" fmla="*/ 3974412 w 4505326"/>
              <a:gd name="connsiteY143" fmla="*/ 4160227 h 4395564"/>
              <a:gd name="connsiteX144" fmla="*/ 3945198 w 4505326"/>
              <a:gd name="connsiteY144" fmla="*/ 4131884 h 4395564"/>
              <a:gd name="connsiteX145" fmla="*/ 3884941 w 4505326"/>
              <a:gd name="connsiteY145" fmla="*/ 4131825 h 4395564"/>
              <a:gd name="connsiteX146" fmla="*/ 3855654 w 4505326"/>
              <a:gd name="connsiteY146" fmla="*/ 4160168 h 4395564"/>
              <a:gd name="connsiteX147" fmla="*/ 3884794 w 4505326"/>
              <a:gd name="connsiteY147" fmla="*/ 4188585 h 4395564"/>
              <a:gd name="connsiteX148" fmla="*/ 3904712 w 4505326"/>
              <a:gd name="connsiteY148" fmla="*/ 4181208 h 4395564"/>
              <a:gd name="connsiteX149" fmla="*/ 3905760 w 4505326"/>
              <a:gd name="connsiteY149" fmla="*/ 4178936 h 4395564"/>
              <a:gd name="connsiteX150" fmla="*/ 3905760 w 4505326"/>
              <a:gd name="connsiteY150" fmla="*/ 4160729 h 4395564"/>
              <a:gd name="connsiteX151" fmla="*/ 3902809 w 4505326"/>
              <a:gd name="connsiteY151" fmla="*/ 4157778 h 4395564"/>
              <a:gd name="connsiteX152" fmla="*/ 3902750 w 4505326"/>
              <a:gd name="connsiteY152" fmla="*/ 4157749 h 4395564"/>
              <a:gd name="connsiteX153" fmla="*/ 3890946 w 4505326"/>
              <a:gd name="connsiteY153" fmla="*/ 4157749 h 4395564"/>
              <a:gd name="connsiteX154" fmla="*/ 3887995 w 4505326"/>
              <a:gd name="connsiteY154" fmla="*/ 4160700 h 4395564"/>
              <a:gd name="connsiteX155" fmla="*/ 3887995 w 4505326"/>
              <a:gd name="connsiteY155" fmla="*/ 4163739 h 4395564"/>
              <a:gd name="connsiteX156" fmla="*/ 3890946 w 4505326"/>
              <a:gd name="connsiteY156" fmla="*/ 4166690 h 4395564"/>
              <a:gd name="connsiteX157" fmla="*/ 3896995 w 4505326"/>
              <a:gd name="connsiteY157" fmla="*/ 4166690 h 4395564"/>
              <a:gd name="connsiteX158" fmla="*/ 3896995 w 4505326"/>
              <a:gd name="connsiteY158" fmla="*/ 4175941 h 4395564"/>
              <a:gd name="connsiteX159" fmla="*/ 3884926 w 4505326"/>
              <a:gd name="connsiteY159" fmla="*/ 4179674 h 4395564"/>
              <a:gd name="connsiteX160" fmla="*/ 3864669 w 4505326"/>
              <a:gd name="connsiteY160" fmla="*/ 4160139 h 4395564"/>
              <a:gd name="connsiteX161" fmla="*/ 3884926 w 4505326"/>
              <a:gd name="connsiteY161" fmla="*/ 4140678 h 4395564"/>
              <a:gd name="connsiteX162" fmla="*/ 3898943 w 4505326"/>
              <a:gd name="connsiteY162" fmla="*/ 4145930 h 4395564"/>
              <a:gd name="connsiteX163" fmla="*/ 3903113 w 4505326"/>
              <a:gd name="connsiteY163" fmla="*/ 4145758 h 4395564"/>
              <a:gd name="connsiteX164" fmla="*/ 3903266 w 4505326"/>
              <a:gd name="connsiteY164" fmla="*/ 4145576 h 4395564"/>
              <a:gd name="connsiteX165" fmla="*/ 3905081 w 4505326"/>
              <a:gd name="connsiteY165" fmla="*/ 4143334 h 4395564"/>
              <a:gd name="connsiteX166" fmla="*/ 3904727 w 4505326"/>
              <a:gd name="connsiteY166" fmla="*/ 4139202 h 4395564"/>
              <a:gd name="connsiteX167" fmla="*/ 3884941 w 4505326"/>
              <a:gd name="connsiteY167" fmla="*/ 4131825 h 4395564"/>
              <a:gd name="connsiteX168" fmla="*/ 3608370 w 4505326"/>
              <a:gd name="connsiteY168" fmla="*/ 4131810 h 4395564"/>
              <a:gd name="connsiteX169" fmla="*/ 3588717 w 4505326"/>
              <a:gd name="connsiteY169" fmla="*/ 4146830 h 4395564"/>
              <a:gd name="connsiteX170" fmla="*/ 3606423 w 4505326"/>
              <a:gd name="connsiteY170" fmla="*/ 4163827 h 4395564"/>
              <a:gd name="connsiteX171" fmla="*/ 3618226 w 4505326"/>
              <a:gd name="connsiteY171" fmla="*/ 4172842 h 4395564"/>
              <a:gd name="connsiteX172" fmla="*/ 3606954 w 4505326"/>
              <a:gd name="connsiteY172" fmla="*/ 4179555 h 4395564"/>
              <a:gd name="connsiteX173" fmla="*/ 3592598 w 4505326"/>
              <a:gd name="connsiteY173" fmla="*/ 4173654 h 4395564"/>
              <a:gd name="connsiteX174" fmla="*/ 3590104 w 4505326"/>
              <a:gd name="connsiteY174" fmla="*/ 4172768 h 4395564"/>
              <a:gd name="connsiteX175" fmla="*/ 3587876 w 4505326"/>
              <a:gd name="connsiteY175" fmla="*/ 4174244 h 4395564"/>
              <a:gd name="connsiteX176" fmla="*/ 3586283 w 4505326"/>
              <a:gd name="connsiteY176" fmla="*/ 4176929 h 4395564"/>
              <a:gd name="connsiteX177" fmla="*/ 3586755 w 4505326"/>
              <a:gd name="connsiteY177" fmla="*/ 4180588 h 4395564"/>
              <a:gd name="connsiteX178" fmla="*/ 3606895 w 4505326"/>
              <a:gd name="connsiteY178" fmla="*/ 4188762 h 4395564"/>
              <a:gd name="connsiteX179" fmla="*/ 3627551 w 4505326"/>
              <a:gd name="connsiteY179" fmla="*/ 4172901 h 4395564"/>
              <a:gd name="connsiteX180" fmla="*/ 3609595 w 4505326"/>
              <a:gd name="connsiteY180" fmla="*/ 4155388 h 4395564"/>
              <a:gd name="connsiteX181" fmla="*/ 3609683 w 4505326"/>
              <a:gd name="connsiteY181" fmla="*/ 4155270 h 4395564"/>
              <a:gd name="connsiteX182" fmla="*/ 3598013 w 4505326"/>
              <a:gd name="connsiteY182" fmla="*/ 4146609 h 4395564"/>
              <a:gd name="connsiteX183" fmla="*/ 3608341 w 4505326"/>
              <a:gd name="connsiteY183" fmla="*/ 4140973 h 4395564"/>
              <a:gd name="connsiteX184" fmla="*/ 3619952 w 4505326"/>
              <a:gd name="connsiteY184" fmla="*/ 4144189 h 4395564"/>
              <a:gd name="connsiteX185" fmla="*/ 3624053 w 4505326"/>
              <a:gd name="connsiteY185" fmla="*/ 4143412 h 4395564"/>
              <a:gd name="connsiteX186" fmla="*/ 3624275 w 4505326"/>
              <a:gd name="connsiteY186" fmla="*/ 4143023 h 4395564"/>
              <a:gd name="connsiteX187" fmla="*/ 3625648 w 4505326"/>
              <a:gd name="connsiteY187" fmla="*/ 4140264 h 4395564"/>
              <a:gd name="connsiteX188" fmla="*/ 3624600 w 4505326"/>
              <a:gd name="connsiteY188" fmla="*/ 4136413 h 4395564"/>
              <a:gd name="connsiteX189" fmla="*/ 3608370 w 4505326"/>
              <a:gd name="connsiteY189" fmla="*/ 4131810 h 4395564"/>
              <a:gd name="connsiteX190" fmla="*/ 3905567 w 4505326"/>
              <a:gd name="connsiteY190" fmla="*/ 4045659 h 4395564"/>
              <a:gd name="connsiteX191" fmla="*/ 3914730 w 4505326"/>
              <a:gd name="connsiteY191" fmla="*/ 4052506 h 4395564"/>
              <a:gd name="connsiteX192" fmla="*/ 3914730 w 4505326"/>
              <a:gd name="connsiteY192" fmla="*/ 4102287 h 4395564"/>
              <a:gd name="connsiteX193" fmla="*/ 3905567 w 4505326"/>
              <a:gd name="connsiteY193" fmla="*/ 4102287 h 4395564"/>
              <a:gd name="connsiteX194" fmla="*/ 3946363 w 4505326"/>
              <a:gd name="connsiteY194" fmla="*/ 3944813 h 4395564"/>
              <a:gd name="connsiteX195" fmla="*/ 3941376 w 4505326"/>
              <a:gd name="connsiteY195" fmla="*/ 3945831 h 4395564"/>
              <a:gd name="connsiteX196" fmla="*/ 3897747 w 4505326"/>
              <a:gd name="connsiteY196" fmla="*/ 3990094 h 4395564"/>
              <a:gd name="connsiteX197" fmla="*/ 3896434 w 4505326"/>
              <a:gd name="connsiteY197" fmla="*/ 3993296 h 4395564"/>
              <a:gd name="connsiteX198" fmla="*/ 3896434 w 4505326"/>
              <a:gd name="connsiteY198" fmla="*/ 4027497 h 4395564"/>
              <a:gd name="connsiteX199" fmla="*/ 3878567 w 4505326"/>
              <a:gd name="connsiteY199" fmla="*/ 4014218 h 4395564"/>
              <a:gd name="connsiteX200" fmla="*/ 3872975 w 4505326"/>
              <a:gd name="connsiteY200" fmla="*/ 4014321 h 4395564"/>
              <a:gd name="connsiteX201" fmla="*/ 3832356 w 4505326"/>
              <a:gd name="connsiteY201" fmla="*/ 4046884 h 4395564"/>
              <a:gd name="connsiteX202" fmla="*/ 3830644 w 4505326"/>
              <a:gd name="connsiteY202" fmla="*/ 4050440 h 4395564"/>
              <a:gd name="connsiteX203" fmla="*/ 3830644 w 4505326"/>
              <a:gd name="connsiteY203" fmla="*/ 4102390 h 4395564"/>
              <a:gd name="connsiteX204" fmla="*/ 3821438 w 4505326"/>
              <a:gd name="connsiteY204" fmla="*/ 4102390 h 4395564"/>
              <a:gd name="connsiteX205" fmla="*/ 3821438 w 4505326"/>
              <a:gd name="connsiteY205" fmla="*/ 4073649 h 4395564"/>
              <a:gd name="connsiteX206" fmla="*/ 3801696 w 4505326"/>
              <a:gd name="connsiteY206" fmla="*/ 4052904 h 4395564"/>
              <a:gd name="connsiteX207" fmla="*/ 3781955 w 4505326"/>
              <a:gd name="connsiteY207" fmla="*/ 4073752 h 4395564"/>
              <a:gd name="connsiteX208" fmla="*/ 3781955 w 4505326"/>
              <a:gd name="connsiteY208" fmla="*/ 4102287 h 4395564"/>
              <a:gd name="connsiteX209" fmla="*/ 3772645 w 4505326"/>
              <a:gd name="connsiteY209" fmla="*/ 4102287 h 4395564"/>
              <a:gd name="connsiteX210" fmla="*/ 3772645 w 4505326"/>
              <a:gd name="connsiteY210" fmla="*/ 4082855 h 4395564"/>
              <a:gd name="connsiteX211" fmla="*/ 3757182 w 4505326"/>
              <a:gd name="connsiteY211" fmla="*/ 4066625 h 4395564"/>
              <a:gd name="connsiteX212" fmla="*/ 3741720 w 4505326"/>
              <a:gd name="connsiteY212" fmla="*/ 4082855 h 4395564"/>
              <a:gd name="connsiteX213" fmla="*/ 3741720 w 4505326"/>
              <a:gd name="connsiteY213" fmla="*/ 4102272 h 4395564"/>
              <a:gd name="connsiteX214" fmla="*/ 3732439 w 4505326"/>
              <a:gd name="connsiteY214" fmla="*/ 4102272 h 4395564"/>
              <a:gd name="connsiteX215" fmla="*/ 3732439 w 4505326"/>
              <a:gd name="connsiteY215" fmla="*/ 4090454 h 4395564"/>
              <a:gd name="connsiteX216" fmla="*/ 3718924 w 4505326"/>
              <a:gd name="connsiteY216" fmla="*/ 4077898 h 4395564"/>
              <a:gd name="connsiteX217" fmla="*/ 3705409 w 4505326"/>
              <a:gd name="connsiteY217" fmla="*/ 4090395 h 4395564"/>
              <a:gd name="connsiteX218" fmla="*/ 3705409 w 4505326"/>
              <a:gd name="connsiteY218" fmla="*/ 4102198 h 4395564"/>
              <a:gd name="connsiteX219" fmla="*/ 3664702 w 4505326"/>
              <a:gd name="connsiteY219" fmla="*/ 4102198 h 4395564"/>
              <a:gd name="connsiteX220" fmla="*/ 3660135 w 4505326"/>
              <a:gd name="connsiteY220" fmla="*/ 4106765 h 4395564"/>
              <a:gd name="connsiteX221" fmla="*/ 3664702 w 4505326"/>
              <a:gd name="connsiteY221" fmla="*/ 4111331 h 4395564"/>
              <a:gd name="connsiteX222" fmla="*/ 3709939 w 4505326"/>
              <a:gd name="connsiteY222" fmla="*/ 4111331 h 4395564"/>
              <a:gd name="connsiteX223" fmla="*/ 3714498 w 4505326"/>
              <a:gd name="connsiteY223" fmla="*/ 4106772 h 4395564"/>
              <a:gd name="connsiteX224" fmla="*/ 3714498 w 4505326"/>
              <a:gd name="connsiteY224" fmla="*/ 4091265 h 4395564"/>
              <a:gd name="connsiteX225" fmla="*/ 3718924 w 4505326"/>
              <a:gd name="connsiteY225" fmla="*/ 4087075 h 4395564"/>
              <a:gd name="connsiteX226" fmla="*/ 3723350 w 4505326"/>
              <a:gd name="connsiteY226" fmla="*/ 4091413 h 4395564"/>
              <a:gd name="connsiteX227" fmla="*/ 3723350 w 4505326"/>
              <a:gd name="connsiteY227" fmla="*/ 4106890 h 4395564"/>
              <a:gd name="connsiteX228" fmla="*/ 3727909 w 4505326"/>
              <a:gd name="connsiteY228" fmla="*/ 4111435 h 4395564"/>
              <a:gd name="connsiteX229" fmla="*/ 3746293 w 4505326"/>
              <a:gd name="connsiteY229" fmla="*/ 4111435 h 4395564"/>
              <a:gd name="connsiteX230" fmla="*/ 3750853 w 4505326"/>
              <a:gd name="connsiteY230" fmla="*/ 4106876 h 4395564"/>
              <a:gd name="connsiteX231" fmla="*/ 3750853 w 4505326"/>
              <a:gd name="connsiteY231" fmla="*/ 4082870 h 4395564"/>
              <a:gd name="connsiteX232" fmla="*/ 3757197 w 4505326"/>
              <a:gd name="connsiteY232" fmla="*/ 4075744 h 4395564"/>
              <a:gd name="connsiteX233" fmla="*/ 3763541 w 4505326"/>
              <a:gd name="connsiteY233" fmla="*/ 4082855 h 4395564"/>
              <a:gd name="connsiteX234" fmla="*/ 3763541 w 4505326"/>
              <a:gd name="connsiteY234" fmla="*/ 4106905 h 4395564"/>
              <a:gd name="connsiteX235" fmla="*/ 3768100 w 4505326"/>
              <a:gd name="connsiteY235" fmla="*/ 4111464 h 4395564"/>
              <a:gd name="connsiteX236" fmla="*/ 3786529 w 4505326"/>
              <a:gd name="connsiteY236" fmla="*/ 4111464 h 4395564"/>
              <a:gd name="connsiteX237" fmla="*/ 3791088 w 4505326"/>
              <a:gd name="connsiteY237" fmla="*/ 4106905 h 4395564"/>
              <a:gd name="connsiteX238" fmla="*/ 3791088 w 4505326"/>
              <a:gd name="connsiteY238" fmla="*/ 4073752 h 4395564"/>
              <a:gd name="connsiteX239" fmla="*/ 3801711 w 4505326"/>
              <a:gd name="connsiteY239" fmla="*/ 4062037 h 4395564"/>
              <a:gd name="connsiteX240" fmla="*/ 3812334 w 4505326"/>
              <a:gd name="connsiteY240" fmla="*/ 4073663 h 4395564"/>
              <a:gd name="connsiteX241" fmla="*/ 3812334 w 4505326"/>
              <a:gd name="connsiteY241" fmla="*/ 4106905 h 4395564"/>
              <a:gd name="connsiteX242" fmla="*/ 3816893 w 4505326"/>
              <a:gd name="connsiteY242" fmla="*/ 4111464 h 4395564"/>
              <a:gd name="connsiteX243" fmla="*/ 3835233 w 4505326"/>
              <a:gd name="connsiteY243" fmla="*/ 4111464 h 4395564"/>
              <a:gd name="connsiteX244" fmla="*/ 3839792 w 4505326"/>
              <a:gd name="connsiteY244" fmla="*/ 4106905 h 4395564"/>
              <a:gd name="connsiteX245" fmla="*/ 3839792 w 4505326"/>
              <a:gd name="connsiteY245" fmla="*/ 4052520 h 4395564"/>
              <a:gd name="connsiteX246" fmla="*/ 3840117 w 4505326"/>
              <a:gd name="connsiteY246" fmla="*/ 4052255 h 4395564"/>
              <a:gd name="connsiteX247" fmla="*/ 3875940 w 4505326"/>
              <a:gd name="connsiteY247" fmla="*/ 4023528 h 4395564"/>
              <a:gd name="connsiteX248" fmla="*/ 3896434 w 4505326"/>
              <a:gd name="connsiteY248" fmla="*/ 4038843 h 4395564"/>
              <a:gd name="connsiteX249" fmla="*/ 3896434 w 4505326"/>
              <a:gd name="connsiteY249" fmla="*/ 4106905 h 4395564"/>
              <a:gd name="connsiteX250" fmla="*/ 3900993 w 4505326"/>
              <a:gd name="connsiteY250" fmla="*/ 4111464 h 4395564"/>
              <a:gd name="connsiteX251" fmla="*/ 3919289 w 4505326"/>
              <a:gd name="connsiteY251" fmla="*/ 4111464 h 4395564"/>
              <a:gd name="connsiteX252" fmla="*/ 3923848 w 4505326"/>
              <a:gd name="connsiteY252" fmla="*/ 4106905 h 4395564"/>
              <a:gd name="connsiteX253" fmla="*/ 3923848 w 4505326"/>
              <a:gd name="connsiteY253" fmla="*/ 4050219 h 4395564"/>
              <a:gd name="connsiteX254" fmla="*/ 3922018 w 4505326"/>
              <a:gd name="connsiteY254" fmla="*/ 4046560 h 4395564"/>
              <a:gd name="connsiteX255" fmla="*/ 3905552 w 4505326"/>
              <a:gd name="connsiteY255" fmla="*/ 4034269 h 4395564"/>
              <a:gd name="connsiteX256" fmla="*/ 3905552 w 4505326"/>
              <a:gd name="connsiteY256" fmla="*/ 3995126 h 4395564"/>
              <a:gd name="connsiteX257" fmla="*/ 3905803 w 4505326"/>
              <a:gd name="connsiteY257" fmla="*/ 3994875 h 4395564"/>
              <a:gd name="connsiteX258" fmla="*/ 3940063 w 4505326"/>
              <a:gd name="connsiteY258" fmla="*/ 3960113 h 4395564"/>
              <a:gd name="connsiteX259" fmla="*/ 3940063 w 4505326"/>
              <a:gd name="connsiteY259" fmla="*/ 4106905 h 4395564"/>
              <a:gd name="connsiteX260" fmla="*/ 3944622 w 4505326"/>
              <a:gd name="connsiteY260" fmla="*/ 4111464 h 4395564"/>
              <a:gd name="connsiteX261" fmla="*/ 3963095 w 4505326"/>
              <a:gd name="connsiteY261" fmla="*/ 4111464 h 4395564"/>
              <a:gd name="connsiteX262" fmla="*/ 3967654 w 4505326"/>
              <a:gd name="connsiteY262" fmla="*/ 4106905 h 4395564"/>
              <a:gd name="connsiteX263" fmla="*/ 3967654 w 4505326"/>
              <a:gd name="connsiteY263" fmla="*/ 4011356 h 4395564"/>
              <a:gd name="connsiteX264" fmla="*/ 3974455 w 4505326"/>
              <a:gd name="connsiteY264" fmla="*/ 4011356 h 4395564"/>
              <a:gd name="connsiteX265" fmla="*/ 3974706 w 4505326"/>
              <a:gd name="connsiteY265" fmla="*/ 4011592 h 4395564"/>
              <a:gd name="connsiteX266" fmla="*/ 3998048 w 4505326"/>
              <a:gd name="connsiteY266" fmla="*/ 4033635 h 4395564"/>
              <a:gd name="connsiteX267" fmla="*/ 3998048 w 4505326"/>
              <a:gd name="connsiteY267" fmla="*/ 4106905 h 4395564"/>
              <a:gd name="connsiteX268" fmla="*/ 4002607 w 4505326"/>
              <a:gd name="connsiteY268" fmla="*/ 4111464 h 4395564"/>
              <a:gd name="connsiteX269" fmla="*/ 4021153 w 4505326"/>
              <a:gd name="connsiteY269" fmla="*/ 4111464 h 4395564"/>
              <a:gd name="connsiteX270" fmla="*/ 4025712 w 4505326"/>
              <a:gd name="connsiteY270" fmla="*/ 4106905 h 4395564"/>
              <a:gd name="connsiteX271" fmla="*/ 4025712 w 4505326"/>
              <a:gd name="connsiteY271" fmla="*/ 4084773 h 4395564"/>
              <a:gd name="connsiteX272" fmla="*/ 4051252 w 4505326"/>
              <a:gd name="connsiteY272" fmla="*/ 4109856 h 4395564"/>
              <a:gd name="connsiteX273" fmla="*/ 4054454 w 4505326"/>
              <a:gd name="connsiteY273" fmla="*/ 4111169 h 4395564"/>
              <a:gd name="connsiteX274" fmla="*/ 4092387 w 4505326"/>
              <a:gd name="connsiteY274" fmla="*/ 4111169 h 4395564"/>
              <a:gd name="connsiteX275" fmla="*/ 4096954 w 4505326"/>
              <a:gd name="connsiteY275" fmla="*/ 4106603 h 4395564"/>
              <a:gd name="connsiteX276" fmla="*/ 4092387 w 4505326"/>
              <a:gd name="connsiteY276" fmla="*/ 4102036 h 4395564"/>
              <a:gd name="connsiteX277" fmla="*/ 4092402 w 4505326"/>
              <a:gd name="connsiteY277" fmla="*/ 4102125 h 4395564"/>
              <a:gd name="connsiteX278" fmla="*/ 4056342 w 4505326"/>
              <a:gd name="connsiteY278" fmla="*/ 4102125 h 4395564"/>
              <a:gd name="connsiteX279" fmla="*/ 4056091 w 4505326"/>
              <a:gd name="connsiteY279" fmla="*/ 4101874 h 4395564"/>
              <a:gd name="connsiteX280" fmla="*/ 4024443 w 4505326"/>
              <a:gd name="connsiteY280" fmla="*/ 4070506 h 4395564"/>
              <a:gd name="connsiteX281" fmla="*/ 4019471 w 4505326"/>
              <a:gd name="connsiteY281" fmla="*/ 4069532 h 4395564"/>
              <a:gd name="connsiteX282" fmla="*/ 4016668 w 4505326"/>
              <a:gd name="connsiteY282" fmla="*/ 4073737 h 4395564"/>
              <a:gd name="connsiteX283" fmla="*/ 4016668 w 4505326"/>
              <a:gd name="connsiteY283" fmla="*/ 4102272 h 4395564"/>
              <a:gd name="connsiteX284" fmla="*/ 4007181 w 4505326"/>
              <a:gd name="connsiteY284" fmla="*/ 4102272 h 4395564"/>
              <a:gd name="connsiteX285" fmla="*/ 4007181 w 4505326"/>
              <a:gd name="connsiteY285" fmla="*/ 4031658 h 4395564"/>
              <a:gd name="connsiteX286" fmla="*/ 4005705 w 4505326"/>
              <a:gd name="connsiteY286" fmla="*/ 4028338 h 4395564"/>
              <a:gd name="connsiteX287" fmla="*/ 3979413 w 4505326"/>
              <a:gd name="connsiteY287" fmla="*/ 4003477 h 4395564"/>
              <a:gd name="connsiteX288" fmla="*/ 3976285 w 4505326"/>
              <a:gd name="connsiteY288" fmla="*/ 4002237 h 4395564"/>
              <a:gd name="connsiteX289" fmla="*/ 3963109 w 4505326"/>
              <a:gd name="connsiteY289" fmla="*/ 4002237 h 4395564"/>
              <a:gd name="connsiteX290" fmla="*/ 3958550 w 4505326"/>
              <a:gd name="connsiteY290" fmla="*/ 4006796 h 4395564"/>
              <a:gd name="connsiteX291" fmla="*/ 3958550 w 4505326"/>
              <a:gd name="connsiteY291" fmla="*/ 4102287 h 4395564"/>
              <a:gd name="connsiteX292" fmla="*/ 3949196 w 4505326"/>
              <a:gd name="connsiteY292" fmla="*/ 4102287 h 4395564"/>
              <a:gd name="connsiteX293" fmla="*/ 3949196 w 4505326"/>
              <a:gd name="connsiteY293" fmla="*/ 3949033 h 4395564"/>
              <a:gd name="connsiteX294" fmla="*/ 3946363 w 4505326"/>
              <a:gd name="connsiteY294" fmla="*/ 3944813 h 4395564"/>
              <a:gd name="connsiteX295" fmla="*/ 4505326 w 4505326"/>
              <a:gd name="connsiteY295" fmla="*/ 0 h 4395564"/>
              <a:gd name="connsiteX296" fmla="*/ 4505326 w 4505326"/>
              <a:gd name="connsiteY296" fmla="*/ 4395564 h 4395564"/>
              <a:gd name="connsiteX297" fmla="*/ 0 w 4505326"/>
              <a:gd name="connsiteY297" fmla="*/ 4395564 h 4395564"/>
              <a:gd name="connsiteX298" fmla="*/ 0 w 4505326"/>
              <a:gd name="connsiteY298" fmla="*/ 878910 h 4395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</a:cxnLst>
            <a:rect l="l" t="t" r="r" b="b"/>
            <a:pathLst>
              <a:path w="4505326" h="4395564">
                <a:moveTo>
                  <a:pt x="3993622" y="4163872"/>
                </a:moveTo>
                <a:lnTo>
                  <a:pt x="4008214" y="4163872"/>
                </a:lnTo>
                <a:cubicBezTo>
                  <a:pt x="4012832" y="4163872"/>
                  <a:pt x="4020578" y="4164875"/>
                  <a:pt x="4020578" y="4171603"/>
                </a:cubicBezTo>
                <a:cubicBezTo>
                  <a:pt x="4020578" y="4178331"/>
                  <a:pt x="4013865" y="4179615"/>
                  <a:pt x="4008214" y="4179615"/>
                </a:cubicBezTo>
                <a:lnTo>
                  <a:pt x="3993607" y="4179615"/>
                </a:lnTo>
                <a:close/>
                <a:moveTo>
                  <a:pt x="3823607" y="4159563"/>
                </a:moveTo>
                <a:cubicBezTo>
                  <a:pt x="3821977" y="4159563"/>
                  <a:pt x="3820656" y="4160884"/>
                  <a:pt x="3820656" y="4162514"/>
                </a:cubicBezTo>
                <a:lnTo>
                  <a:pt x="3820656" y="4164978"/>
                </a:lnTo>
                <a:cubicBezTo>
                  <a:pt x="3820656" y="4166609"/>
                  <a:pt x="3821977" y="4167929"/>
                  <a:pt x="3823607" y="4167929"/>
                </a:cubicBezTo>
                <a:lnTo>
                  <a:pt x="3839837" y="4167929"/>
                </a:lnTo>
                <a:cubicBezTo>
                  <a:pt x="3841467" y="4167929"/>
                  <a:pt x="3842788" y="4166609"/>
                  <a:pt x="3842788" y="4164978"/>
                </a:cubicBezTo>
                <a:lnTo>
                  <a:pt x="3842788" y="4162514"/>
                </a:lnTo>
                <a:cubicBezTo>
                  <a:pt x="3842788" y="4160884"/>
                  <a:pt x="3841467" y="4159563"/>
                  <a:pt x="3839837" y="4159563"/>
                </a:cubicBezTo>
                <a:close/>
                <a:moveTo>
                  <a:pt x="4022319" y="4158545"/>
                </a:moveTo>
                <a:lnTo>
                  <a:pt x="4022342" y="4158586"/>
                </a:lnTo>
                <a:lnTo>
                  <a:pt x="4022334" y="4158604"/>
                </a:lnTo>
                <a:close/>
                <a:moveTo>
                  <a:pt x="4062068" y="4145665"/>
                </a:moveTo>
                <a:lnTo>
                  <a:pt x="4070920" y="4165126"/>
                </a:lnTo>
                <a:lnTo>
                  <a:pt x="4053215" y="4165126"/>
                </a:lnTo>
                <a:close/>
                <a:moveTo>
                  <a:pt x="3659656" y="4145665"/>
                </a:moveTo>
                <a:lnTo>
                  <a:pt x="3668509" y="4165126"/>
                </a:lnTo>
                <a:lnTo>
                  <a:pt x="3650804" y="4165126"/>
                </a:lnTo>
                <a:close/>
                <a:moveTo>
                  <a:pt x="3946555" y="4140849"/>
                </a:moveTo>
                <a:cubicBezTo>
                  <a:pt x="3957000" y="4141215"/>
                  <a:pt x="3965286" y="4149775"/>
                  <a:pt x="3965308" y="4160227"/>
                </a:cubicBezTo>
                <a:cubicBezTo>
                  <a:pt x="3965106" y="4171144"/>
                  <a:pt x="3956116" y="4179845"/>
                  <a:pt x="3945198" y="4179688"/>
                </a:cubicBezTo>
                <a:cubicBezTo>
                  <a:pt x="3934473" y="4179314"/>
                  <a:pt x="3926082" y="4170315"/>
                  <a:pt x="3926457" y="4159590"/>
                </a:cubicBezTo>
                <a:cubicBezTo>
                  <a:pt x="3926832" y="4148865"/>
                  <a:pt x="3935830" y="4140474"/>
                  <a:pt x="3946555" y="4140849"/>
                </a:cubicBezTo>
                <a:close/>
                <a:moveTo>
                  <a:pt x="3993622" y="4140840"/>
                </a:moveTo>
                <a:lnTo>
                  <a:pt x="4008214" y="4140840"/>
                </a:lnTo>
                <a:cubicBezTo>
                  <a:pt x="4012640" y="4140840"/>
                  <a:pt x="4018040" y="4142050"/>
                  <a:pt x="4018040" y="4147775"/>
                </a:cubicBezTo>
                <a:cubicBezTo>
                  <a:pt x="4018040" y="4152467"/>
                  <a:pt x="4014736" y="4154857"/>
                  <a:pt x="4008214" y="4154857"/>
                </a:cubicBezTo>
                <a:lnTo>
                  <a:pt x="4008229" y="4154916"/>
                </a:lnTo>
                <a:lnTo>
                  <a:pt x="3993622" y="4154916"/>
                </a:lnTo>
                <a:close/>
                <a:moveTo>
                  <a:pt x="4101536" y="4131988"/>
                </a:moveTo>
                <a:cubicBezTo>
                  <a:pt x="4099905" y="4131988"/>
                  <a:pt x="4098585" y="4133308"/>
                  <a:pt x="4098585" y="4134938"/>
                </a:cubicBezTo>
                <a:lnTo>
                  <a:pt x="4098585" y="4185575"/>
                </a:lnTo>
                <a:cubicBezTo>
                  <a:pt x="4098585" y="4187206"/>
                  <a:pt x="4099905" y="4188526"/>
                  <a:pt x="4101536" y="4188526"/>
                </a:cubicBezTo>
                <a:lnTo>
                  <a:pt x="4104575" y="4188526"/>
                </a:lnTo>
                <a:cubicBezTo>
                  <a:pt x="4106205" y="4188526"/>
                  <a:pt x="4107526" y="4187206"/>
                  <a:pt x="4107526" y="4185575"/>
                </a:cubicBezTo>
                <a:lnTo>
                  <a:pt x="4107526" y="4134938"/>
                </a:lnTo>
                <a:cubicBezTo>
                  <a:pt x="4107526" y="4133308"/>
                  <a:pt x="4106205" y="4131988"/>
                  <a:pt x="4104575" y="4131988"/>
                </a:cubicBezTo>
                <a:close/>
                <a:moveTo>
                  <a:pt x="3780318" y="4131988"/>
                </a:moveTo>
                <a:cubicBezTo>
                  <a:pt x="3778687" y="4131988"/>
                  <a:pt x="3777367" y="4133308"/>
                  <a:pt x="3777367" y="4134938"/>
                </a:cubicBezTo>
                <a:lnTo>
                  <a:pt x="3777367" y="4137889"/>
                </a:lnTo>
                <a:cubicBezTo>
                  <a:pt x="3777367" y="4139520"/>
                  <a:pt x="3778687" y="4140840"/>
                  <a:pt x="3780318" y="4140840"/>
                </a:cubicBezTo>
                <a:lnTo>
                  <a:pt x="3794423" y="4140840"/>
                </a:lnTo>
                <a:lnTo>
                  <a:pt x="3794423" y="4185502"/>
                </a:lnTo>
                <a:cubicBezTo>
                  <a:pt x="3794423" y="4187132"/>
                  <a:pt x="3795743" y="4188453"/>
                  <a:pt x="3797374" y="4188453"/>
                </a:cubicBezTo>
                <a:lnTo>
                  <a:pt x="3800413" y="4188453"/>
                </a:lnTo>
                <a:cubicBezTo>
                  <a:pt x="3802044" y="4188453"/>
                  <a:pt x="3803364" y="4187132"/>
                  <a:pt x="3803364" y="4185502"/>
                </a:cubicBezTo>
                <a:lnTo>
                  <a:pt x="3803364" y="4140840"/>
                </a:lnTo>
                <a:lnTo>
                  <a:pt x="3817469" y="4140840"/>
                </a:lnTo>
                <a:cubicBezTo>
                  <a:pt x="3819100" y="4140840"/>
                  <a:pt x="3820420" y="4139520"/>
                  <a:pt x="3820420" y="4137889"/>
                </a:cubicBezTo>
                <a:lnTo>
                  <a:pt x="3820420" y="4134938"/>
                </a:lnTo>
                <a:cubicBezTo>
                  <a:pt x="3820420" y="4133308"/>
                  <a:pt x="3819100" y="4131988"/>
                  <a:pt x="3817469" y="4131988"/>
                </a:cubicBezTo>
                <a:close/>
                <a:moveTo>
                  <a:pt x="3699124" y="4131988"/>
                </a:moveTo>
                <a:cubicBezTo>
                  <a:pt x="3697494" y="4131988"/>
                  <a:pt x="3696173" y="4133308"/>
                  <a:pt x="3696173" y="4134938"/>
                </a:cubicBezTo>
                <a:lnTo>
                  <a:pt x="3696173" y="4185575"/>
                </a:lnTo>
                <a:cubicBezTo>
                  <a:pt x="3696173" y="4187206"/>
                  <a:pt x="3697494" y="4188526"/>
                  <a:pt x="3699124" y="4188526"/>
                </a:cubicBezTo>
                <a:lnTo>
                  <a:pt x="3702164" y="4188526"/>
                </a:lnTo>
                <a:cubicBezTo>
                  <a:pt x="3703794" y="4188526"/>
                  <a:pt x="3705115" y="4187206"/>
                  <a:pt x="3705115" y="4185575"/>
                </a:cubicBezTo>
                <a:lnTo>
                  <a:pt x="3705115" y="4134938"/>
                </a:lnTo>
                <a:cubicBezTo>
                  <a:pt x="3705115" y="4133308"/>
                  <a:pt x="3703794" y="4131988"/>
                  <a:pt x="3702164" y="4131988"/>
                </a:cubicBezTo>
                <a:close/>
                <a:moveTo>
                  <a:pt x="4060386" y="4131958"/>
                </a:moveTo>
                <a:cubicBezTo>
                  <a:pt x="4059207" y="4131945"/>
                  <a:pt x="4058134" y="4132635"/>
                  <a:pt x="4057656" y="4133714"/>
                </a:cubicBezTo>
                <a:lnTo>
                  <a:pt x="4034772" y="4184351"/>
                </a:lnTo>
                <a:cubicBezTo>
                  <a:pt x="4034062" y="4185817"/>
                  <a:pt x="4034678" y="4187582"/>
                  <a:pt x="4036144" y="4188292"/>
                </a:cubicBezTo>
                <a:cubicBezTo>
                  <a:pt x="4036566" y="4188497"/>
                  <a:pt x="4037032" y="4188597"/>
                  <a:pt x="4037502" y="4188585"/>
                </a:cubicBezTo>
                <a:lnTo>
                  <a:pt x="4040836" y="4188585"/>
                </a:lnTo>
                <a:cubicBezTo>
                  <a:pt x="4042015" y="4188597"/>
                  <a:pt x="4043088" y="4187908"/>
                  <a:pt x="4043566" y="4186830"/>
                </a:cubicBezTo>
                <a:lnTo>
                  <a:pt x="4049290" y="4174170"/>
                </a:lnTo>
                <a:lnTo>
                  <a:pt x="4075052" y="4174170"/>
                </a:lnTo>
                <a:lnTo>
                  <a:pt x="4080850" y="4186844"/>
                </a:lnTo>
                <a:cubicBezTo>
                  <a:pt x="4081330" y="4187911"/>
                  <a:pt x="4082395" y="4188594"/>
                  <a:pt x="4083565" y="4188585"/>
                </a:cubicBezTo>
                <a:lnTo>
                  <a:pt x="4086899" y="4188585"/>
                </a:lnTo>
                <a:cubicBezTo>
                  <a:pt x="4088528" y="4188625"/>
                  <a:pt x="4089883" y="4187337"/>
                  <a:pt x="4089923" y="4185708"/>
                </a:cubicBezTo>
                <a:cubicBezTo>
                  <a:pt x="4089934" y="4185239"/>
                  <a:pt x="4089834" y="4184773"/>
                  <a:pt x="4089629" y="4184351"/>
                </a:cubicBezTo>
                <a:lnTo>
                  <a:pt x="4066376" y="4133699"/>
                </a:lnTo>
                <a:cubicBezTo>
                  <a:pt x="4065893" y="4132626"/>
                  <a:pt x="4064822" y="4131943"/>
                  <a:pt x="4063646" y="4131958"/>
                </a:cubicBezTo>
                <a:close/>
                <a:moveTo>
                  <a:pt x="3657959" y="4131958"/>
                </a:moveTo>
                <a:cubicBezTo>
                  <a:pt x="3656781" y="4131945"/>
                  <a:pt x="3655708" y="4132635"/>
                  <a:pt x="3655230" y="4133714"/>
                </a:cubicBezTo>
                <a:lnTo>
                  <a:pt x="3632272" y="4184351"/>
                </a:lnTo>
                <a:cubicBezTo>
                  <a:pt x="3631562" y="4185817"/>
                  <a:pt x="3632178" y="4187582"/>
                  <a:pt x="3633644" y="4188292"/>
                </a:cubicBezTo>
                <a:cubicBezTo>
                  <a:pt x="3634066" y="4188497"/>
                  <a:pt x="3634532" y="4188597"/>
                  <a:pt x="3635002" y="4188585"/>
                </a:cubicBezTo>
                <a:lnTo>
                  <a:pt x="3638336" y="4188585"/>
                </a:lnTo>
                <a:cubicBezTo>
                  <a:pt x="3639515" y="4188597"/>
                  <a:pt x="3640588" y="4187908"/>
                  <a:pt x="3641066" y="4186830"/>
                </a:cubicBezTo>
                <a:lnTo>
                  <a:pt x="3646790" y="4174170"/>
                </a:lnTo>
                <a:lnTo>
                  <a:pt x="3672566" y="4174170"/>
                </a:lnTo>
                <a:lnTo>
                  <a:pt x="3678365" y="4186844"/>
                </a:lnTo>
                <a:cubicBezTo>
                  <a:pt x="3678844" y="4187911"/>
                  <a:pt x="3679910" y="4188594"/>
                  <a:pt x="3681080" y="4188585"/>
                </a:cubicBezTo>
                <a:lnTo>
                  <a:pt x="3684414" y="4188585"/>
                </a:lnTo>
                <a:cubicBezTo>
                  <a:pt x="3686043" y="4188618"/>
                  <a:pt x="3687390" y="4187322"/>
                  <a:pt x="3687423" y="4185694"/>
                </a:cubicBezTo>
                <a:cubicBezTo>
                  <a:pt x="3687431" y="4185229"/>
                  <a:pt x="3687331" y="4184768"/>
                  <a:pt x="3687129" y="4184351"/>
                </a:cubicBezTo>
                <a:lnTo>
                  <a:pt x="3663950" y="4133699"/>
                </a:lnTo>
                <a:cubicBezTo>
                  <a:pt x="3663467" y="4132626"/>
                  <a:pt x="3662396" y="4131943"/>
                  <a:pt x="3661220" y="4131958"/>
                </a:cubicBezTo>
                <a:close/>
                <a:moveTo>
                  <a:pt x="4127430" y="4131943"/>
                </a:moveTo>
                <a:cubicBezTo>
                  <a:pt x="4125799" y="4131943"/>
                  <a:pt x="4124479" y="4133264"/>
                  <a:pt x="4124479" y="4134894"/>
                </a:cubicBezTo>
                <a:lnTo>
                  <a:pt x="4124479" y="4185531"/>
                </a:lnTo>
                <a:cubicBezTo>
                  <a:pt x="4124479" y="4187162"/>
                  <a:pt x="4125799" y="4188482"/>
                  <a:pt x="4127430" y="4188482"/>
                </a:cubicBezTo>
                <a:lnTo>
                  <a:pt x="4130469" y="4188482"/>
                </a:lnTo>
                <a:cubicBezTo>
                  <a:pt x="4132099" y="4188482"/>
                  <a:pt x="4133420" y="4187162"/>
                  <a:pt x="4133420" y="4185531"/>
                </a:cubicBezTo>
                <a:lnTo>
                  <a:pt x="4133420" y="4148645"/>
                </a:lnTo>
                <a:lnTo>
                  <a:pt x="4161778" y="4187287"/>
                </a:lnTo>
                <a:cubicBezTo>
                  <a:pt x="4162339" y="4188054"/>
                  <a:pt x="4163233" y="4188504"/>
                  <a:pt x="4164183" y="4188497"/>
                </a:cubicBezTo>
                <a:lnTo>
                  <a:pt x="4167739" y="4188497"/>
                </a:lnTo>
                <a:cubicBezTo>
                  <a:pt x="4169369" y="4188497"/>
                  <a:pt x="4170690" y="4187176"/>
                  <a:pt x="4170690" y="4185546"/>
                </a:cubicBezTo>
                <a:lnTo>
                  <a:pt x="4170690" y="4134938"/>
                </a:lnTo>
                <a:cubicBezTo>
                  <a:pt x="4170690" y="4133308"/>
                  <a:pt x="4169369" y="4131988"/>
                  <a:pt x="4167739" y="4131988"/>
                </a:cubicBezTo>
                <a:lnTo>
                  <a:pt x="4164788" y="4131988"/>
                </a:lnTo>
                <a:cubicBezTo>
                  <a:pt x="4163157" y="4131988"/>
                  <a:pt x="4161837" y="4133308"/>
                  <a:pt x="4161837" y="4134938"/>
                </a:cubicBezTo>
                <a:lnTo>
                  <a:pt x="4161837" y="4171824"/>
                </a:lnTo>
                <a:lnTo>
                  <a:pt x="4133405" y="4133168"/>
                </a:lnTo>
                <a:cubicBezTo>
                  <a:pt x="4132845" y="4132392"/>
                  <a:pt x="4131943" y="4131934"/>
                  <a:pt x="4130985" y="4131943"/>
                </a:cubicBezTo>
                <a:close/>
                <a:moveTo>
                  <a:pt x="3724930" y="4131943"/>
                </a:moveTo>
                <a:cubicBezTo>
                  <a:pt x="3723299" y="4131943"/>
                  <a:pt x="3721979" y="4133264"/>
                  <a:pt x="3721979" y="4134894"/>
                </a:cubicBezTo>
                <a:lnTo>
                  <a:pt x="3721979" y="4185531"/>
                </a:lnTo>
                <a:cubicBezTo>
                  <a:pt x="3721979" y="4187162"/>
                  <a:pt x="3723299" y="4188482"/>
                  <a:pt x="3724930" y="4188482"/>
                </a:cubicBezTo>
                <a:lnTo>
                  <a:pt x="3727969" y="4188482"/>
                </a:lnTo>
                <a:cubicBezTo>
                  <a:pt x="3729599" y="4188482"/>
                  <a:pt x="3730920" y="4187162"/>
                  <a:pt x="3730920" y="4185531"/>
                </a:cubicBezTo>
                <a:lnTo>
                  <a:pt x="3730920" y="4148645"/>
                </a:lnTo>
                <a:lnTo>
                  <a:pt x="3759278" y="4187287"/>
                </a:lnTo>
                <a:cubicBezTo>
                  <a:pt x="3759842" y="4188059"/>
                  <a:pt x="3760743" y="4188509"/>
                  <a:pt x="3761698" y="4188497"/>
                </a:cubicBezTo>
                <a:lnTo>
                  <a:pt x="3765253" y="4188497"/>
                </a:lnTo>
                <a:cubicBezTo>
                  <a:pt x="3766884" y="4188497"/>
                  <a:pt x="3768204" y="4187176"/>
                  <a:pt x="3768204" y="4185546"/>
                </a:cubicBezTo>
                <a:lnTo>
                  <a:pt x="3768204" y="4134938"/>
                </a:lnTo>
                <a:cubicBezTo>
                  <a:pt x="3768204" y="4133308"/>
                  <a:pt x="3766884" y="4131988"/>
                  <a:pt x="3765253" y="4131988"/>
                </a:cubicBezTo>
                <a:lnTo>
                  <a:pt x="3762391" y="4131988"/>
                </a:lnTo>
                <a:cubicBezTo>
                  <a:pt x="3760761" y="4131988"/>
                  <a:pt x="3759440" y="4133308"/>
                  <a:pt x="3759440" y="4134938"/>
                </a:cubicBezTo>
                <a:lnTo>
                  <a:pt x="3759440" y="4171824"/>
                </a:lnTo>
                <a:lnTo>
                  <a:pt x="3731023" y="4133168"/>
                </a:lnTo>
                <a:cubicBezTo>
                  <a:pt x="3730466" y="4132396"/>
                  <a:pt x="3729570" y="4131939"/>
                  <a:pt x="3728618" y="4131943"/>
                </a:cubicBezTo>
                <a:close/>
                <a:moveTo>
                  <a:pt x="3987558" y="4131899"/>
                </a:moveTo>
                <a:cubicBezTo>
                  <a:pt x="3985928" y="4131899"/>
                  <a:pt x="3984607" y="4133219"/>
                  <a:pt x="3984607" y="4134850"/>
                </a:cubicBezTo>
                <a:lnTo>
                  <a:pt x="3984607" y="4185487"/>
                </a:lnTo>
                <a:cubicBezTo>
                  <a:pt x="3984607" y="4187117"/>
                  <a:pt x="3985928" y="4188438"/>
                  <a:pt x="3987558" y="4188438"/>
                </a:cubicBezTo>
                <a:lnTo>
                  <a:pt x="4008421" y="4188438"/>
                </a:lnTo>
                <a:cubicBezTo>
                  <a:pt x="4021700" y="4188438"/>
                  <a:pt x="4029593" y="4182226"/>
                  <a:pt x="4029593" y="4171824"/>
                </a:cubicBezTo>
                <a:lnTo>
                  <a:pt x="4022342" y="4158586"/>
                </a:lnTo>
                <a:lnTo>
                  <a:pt x="4027070" y="4147421"/>
                </a:lnTo>
                <a:cubicBezTo>
                  <a:pt x="4027070" y="4137845"/>
                  <a:pt x="4019870" y="4131899"/>
                  <a:pt x="4008288" y="4131899"/>
                </a:cubicBezTo>
                <a:close/>
                <a:moveTo>
                  <a:pt x="3945198" y="4131884"/>
                </a:moveTo>
                <a:cubicBezTo>
                  <a:pt x="3929086" y="4131884"/>
                  <a:pt x="3915984" y="4144602"/>
                  <a:pt x="3915984" y="4160227"/>
                </a:cubicBezTo>
                <a:cubicBezTo>
                  <a:pt x="3915984" y="4175852"/>
                  <a:pt x="3929086" y="4188644"/>
                  <a:pt x="3945198" y="4188644"/>
                </a:cubicBezTo>
                <a:cubicBezTo>
                  <a:pt x="3961310" y="4188644"/>
                  <a:pt x="3974412" y="4175897"/>
                  <a:pt x="3974412" y="4160227"/>
                </a:cubicBezTo>
                <a:cubicBezTo>
                  <a:pt x="3974412" y="4144558"/>
                  <a:pt x="3961295" y="4131884"/>
                  <a:pt x="3945198" y="4131884"/>
                </a:cubicBezTo>
                <a:close/>
                <a:moveTo>
                  <a:pt x="3884941" y="4131825"/>
                </a:moveTo>
                <a:cubicBezTo>
                  <a:pt x="3868785" y="4131825"/>
                  <a:pt x="3855654" y="4144544"/>
                  <a:pt x="3855654" y="4160168"/>
                </a:cubicBezTo>
                <a:cubicBezTo>
                  <a:pt x="3855872" y="4176054"/>
                  <a:pt x="3868907" y="4188765"/>
                  <a:pt x="3884794" y="4188585"/>
                </a:cubicBezTo>
                <a:cubicBezTo>
                  <a:pt x="3892097" y="4188559"/>
                  <a:pt x="3899154" y="4185946"/>
                  <a:pt x="3904712" y="4181208"/>
                </a:cubicBezTo>
                <a:cubicBezTo>
                  <a:pt x="3905380" y="4180643"/>
                  <a:pt x="3905764" y="4179811"/>
                  <a:pt x="3905760" y="4178936"/>
                </a:cubicBezTo>
                <a:lnTo>
                  <a:pt x="3905760" y="4160729"/>
                </a:lnTo>
                <a:cubicBezTo>
                  <a:pt x="3905760" y="4159099"/>
                  <a:pt x="3904439" y="4157778"/>
                  <a:pt x="3902809" y="4157778"/>
                </a:cubicBezTo>
                <a:lnTo>
                  <a:pt x="3902750" y="4157749"/>
                </a:lnTo>
                <a:lnTo>
                  <a:pt x="3890946" y="4157749"/>
                </a:lnTo>
                <a:cubicBezTo>
                  <a:pt x="3889316" y="4157749"/>
                  <a:pt x="3887995" y="4159069"/>
                  <a:pt x="3887995" y="4160700"/>
                </a:cubicBezTo>
                <a:lnTo>
                  <a:pt x="3887995" y="4163739"/>
                </a:lnTo>
                <a:cubicBezTo>
                  <a:pt x="3887995" y="4165369"/>
                  <a:pt x="3889316" y="4166690"/>
                  <a:pt x="3890946" y="4166690"/>
                </a:cubicBezTo>
                <a:lnTo>
                  <a:pt x="3896995" y="4166690"/>
                </a:lnTo>
                <a:lnTo>
                  <a:pt x="3896995" y="4175941"/>
                </a:lnTo>
                <a:cubicBezTo>
                  <a:pt x="3893438" y="4178369"/>
                  <a:pt x="3889233" y="4179669"/>
                  <a:pt x="3884926" y="4179674"/>
                </a:cubicBezTo>
                <a:cubicBezTo>
                  <a:pt x="3873945" y="4179855"/>
                  <a:pt x="3864887" y="4171119"/>
                  <a:pt x="3864669" y="4160139"/>
                </a:cubicBezTo>
                <a:cubicBezTo>
                  <a:pt x="3864669" y="4149398"/>
                  <a:pt x="3873757" y="4140678"/>
                  <a:pt x="3884926" y="4140678"/>
                </a:cubicBezTo>
                <a:cubicBezTo>
                  <a:pt x="3890081" y="4140666"/>
                  <a:pt x="3895064" y="4142534"/>
                  <a:pt x="3898943" y="4145930"/>
                </a:cubicBezTo>
                <a:cubicBezTo>
                  <a:pt x="3900143" y="4147034"/>
                  <a:pt x="3902009" y="4146956"/>
                  <a:pt x="3903113" y="4145758"/>
                </a:cubicBezTo>
                <a:cubicBezTo>
                  <a:pt x="3903166" y="4145699"/>
                  <a:pt x="3903217" y="4145638"/>
                  <a:pt x="3903266" y="4145576"/>
                </a:cubicBezTo>
                <a:lnTo>
                  <a:pt x="3905081" y="4143334"/>
                </a:lnTo>
                <a:cubicBezTo>
                  <a:pt x="3906114" y="4142091"/>
                  <a:pt x="3905956" y="4140250"/>
                  <a:pt x="3904727" y="4139202"/>
                </a:cubicBezTo>
                <a:cubicBezTo>
                  <a:pt x="3899243" y="4134428"/>
                  <a:pt x="3892212" y="4131806"/>
                  <a:pt x="3884941" y="4131825"/>
                </a:cubicBezTo>
                <a:close/>
                <a:moveTo>
                  <a:pt x="3608370" y="4131810"/>
                </a:moveTo>
                <a:cubicBezTo>
                  <a:pt x="3596567" y="4131810"/>
                  <a:pt x="3588717" y="4137845"/>
                  <a:pt x="3588717" y="4146830"/>
                </a:cubicBezTo>
                <a:cubicBezTo>
                  <a:pt x="3588717" y="4158501"/>
                  <a:pt x="3598573" y="4161452"/>
                  <a:pt x="3606423" y="4163827"/>
                </a:cubicBezTo>
                <a:cubicBezTo>
                  <a:pt x="3614700" y="4166306"/>
                  <a:pt x="3618329" y="4167914"/>
                  <a:pt x="3618226" y="4172842"/>
                </a:cubicBezTo>
                <a:cubicBezTo>
                  <a:pt x="3618123" y="4177770"/>
                  <a:pt x="3612398" y="4179555"/>
                  <a:pt x="3606954" y="4179555"/>
                </a:cubicBezTo>
                <a:cubicBezTo>
                  <a:pt x="3601627" y="4179316"/>
                  <a:pt x="3596552" y="4177229"/>
                  <a:pt x="3592598" y="4173654"/>
                </a:cubicBezTo>
                <a:cubicBezTo>
                  <a:pt x="3591937" y="4173007"/>
                  <a:pt x="3591025" y="4172684"/>
                  <a:pt x="3590104" y="4172768"/>
                </a:cubicBezTo>
                <a:cubicBezTo>
                  <a:pt x="3589169" y="4172876"/>
                  <a:pt x="3588341" y="4173425"/>
                  <a:pt x="3587876" y="4174244"/>
                </a:cubicBezTo>
                <a:lnTo>
                  <a:pt x="3586283" y="4176929"/>
                </a:lnTo>
                <a:cubicBezTo>
                  <a:pt x="3585564" y="4178109"/>
                  <a:pt x="3585760" y="4179629"/>
                  <a:pt x="3586755" y="4180588"/>
                </a:cubicBezTo>
                <a:cubicBezTo>
                  <a:pt x="3592195" y="4185758"/>
                  <a:pt x="3599391" y="4188678"/>
                  <a:pt x="3606895" y="4188762"/>
                </a:cubicBezTo>
                <a:cubicBezTo>
                  <a:pt x="3619215" y="4188762"/>
                  <a:pt x="3627551" y="4182373"/>
                  <a:pt x="3627551" y="4172901"/>
                </a:cubicBezTo>
                <a:cubicBezTo>
                  <a:pt x="3627639" y="4160862"/>
                  <a:pt x="3617636" y="4157822"/>
                  <a:pt x="3609595" y="4155388"/>
                </a:cubicBezTo>
                <a:lnTo>
                  <a:pt x="3609683" y="4155270"/>
                </a:lnTo>
                <a:cubicBezTo>
                  <a:pt x="3601568" y="4152806"/>
                  <a:pt x="3598013" y="4151256"/>
                  <a:pt x="3598013" y="4146609"/>
                </a:cubicBezTo>
                <a:cubicBezTo>
                  <a:pt x="3598013" y="4142448"/>
                  <a:pt x="3603545" y="4140973"/>
                  <a:pt x="3608341" y="4140973"/>
                </a:cubicBezTo>
                <a:cubicBezTo>
                  <a:pt x="3612432" y="4140961"/>
                  <a:pt x="3616450" y="4142073"/>
                  <a:pt x="3619952" y="4144189"/>
                </a:cubicBezTo>
                <a:cubicBezTo>
                  <a:pt x="3621299" y="4145107"/>
                  <a:pt x="3623135" y="4144759"/>
                  <a:pt x="3624053" y="4143412"/>
                </a:cubicBezTo>
                <a:cubicBezTo>
                  <a:pt x="3624137" y="4143288"/>
                  <a:pt x="3624210" y="4143158"/>
                  <a:pt x="3624275" y="4143023"/>
                </a:cubicBezTo>
                <a:lnTo>
                  <a:pt x="3625648" y="4140264"/>
                </a:lnTo>
                <a:cubicBezTo>
                  <a:pt x="3626351" y="4138904"/>
                  <a:pt x="3625895" y="4137231"/>
                  <a:pt x="3624600" y="4136413"/>
                </a:cubicBezTo>
                <a:cubicBezTo>
                  <a:pt x="3619718" y="4133411"/>
                  <a:pt x="3614101" y="4131819"/>
                  <a:pt x="3608370" y="4131810"/>
                </a:cubicBezTo>
                <a:close/>
                <a:moveTo>
                  <a:pt x="3905567" y="4045659"/>
                </a:moveTo>
                <a:lnTo>
                  <a:pt x="3914730" y="4052506"/>
                </a:lnTo>
                <a:lnTo>
                  <a:pt x="3914730" y="4102287"/>
                </a:lnTo>
                <a:lnTo>
                  <a:pt x="3905567" y="4102287"/>
                </a:lnTo>
                <a:close/>
                <a:moveTo>
                  <a:pt x="3946363" y="3944813"/>
                </a:moveTo>
                <a:cubicBezTo>
                  <a:pt x="3944647" y="3944127"/>
                  <a:pt x="3942686" y="3944527"/>
                  <a:pt x="3941376" y="3945831"/>
                </a:cubicBezTo>
                <a:lnTo>
                  <a:pt x="3897747" y="3990094"/>
                </a:lnTo>
                <a:cubicBezTo>
                  <a:pt x="3896905" y="3990947"/>
                  <a:pt x="3896433" y="3992098"/>
                  <a:pt x="3896434" y="3993296"/>
                </a:cubicBezTo>
                <a:lnTo>
                  <a:pt x="3896434" y="4027497"/>
                </a:lnTo>
                <a:lnTo>
                  <a:pt x="3878567" y="4014218"/>
                </a:lnTo>
                <a:cubicBezTo>
                  <a:pt x="3876886" y="4013007"/>
                  <a:pt x="3874609" y="4013048"/>
                  <a:pt x="3872975" y="4014321"/>
                </a:cubicBezTo>
                <a:lnTo>
                  <a:pt x="3832356" y="4046884"/>
                </a:lnTo>
                <a:cubicBezTo>
                  <a:pt x="3831274" y="4047747"/>
                  <a:pt x="3830643" y="4049056"/>
                  <a:pt x="3830644" y="4050440"/>
                </a:cubicBezTo>
                <a:lnTo>
                  <a:pt x="3830644" y="4102390"/>
                </a:lnTo>
                <a:lnTo>
                  <a:pt x="3821438" y="4102390"/>
                </a:lnTo>
                <a:lnTo>
                  <a:pt x="3821438" y="4073649"/>
                </a:lnTo>
                <a:cubicBezTo>
                  <a:pt x="3821438" y="4063586"/>
                  <a:pt x="3814518" y="4052904"/>
                  <a:pt x="3801696" y="4052904"/>
                </a:cubicBezTo>
                <a:cubicBezTo>
                  <a:pt x="3788875" y="4052904"/>
                  <a:pt x="3781955" y="4063645"/>
                  <a:pt x="3781955" y="4073752"/>
                </a:cubicBezTo>
                <a:lnTo>
                  <a:pt x="3781955" y="4102287"/>
                </a:lnTo>
                <a:lnTo>
                  <a:pt x="3772645" y="4102287"/>
                </a:lnTo>
                <a:lnTo>
                  <a:pt x="3772645" y="4082855"/>
                </a:lnTo>
                <a:cubicBezTo>
                  <a:pt x="3772645" y="4074991"/>
                  <a:pt x="3767230" y="4066625"/>
                  <a:pt x="3757182" y="4066625"/>
                </a:cubicBezTo>
                <a:cubicBezTo>
                  <a:pt x="3747134" y="4066625"/>
                  <a:pt x="3741720" y="4075006"/>
                  <a:pt x="3741720" y="4082855"/>
                </a:cubicBezTo>
                <a:lnTo>
                  <a:pt x="3741720" y="4102272"/>
                </a:lnTo>
                <a:lnTo>
                  <a:pt x="3732439" y="4102272"/>
                </a:lnTo>
                <a:lnTo>
                  <a:pt x="3732439" y="4090454"/>
                </a:lnTo>
                <a:cubicBezTo>
                  <a:pt x="3732439" y="4083770"/>
                  <a:pt x="3726124" y="4077898"/>
                  <a:pt x="3718924" y="4077898"/>
                </a:cubicBezTo>
                <a:cubicBezTo>
                  <a:pt x="3711724" y="4077898"/>
                  <a:pt x="3705409" y="4083800"/>
                  <a:pt x="3705409" y="4090395"/>
                </a:cubicBezTo>
                <a:lnTo>
                  <a:pt x="3705409" y="4102198"/>
                </a:lnTo>
                <a:lnTo>
                  <a:pt x="3664702" y="4102198"/>
                </a:lnTo>
                <a:cubicBezTo>
                  <a:pt x="3662180" y="4102198"/>
                  <a:pt x="3660135" y="4104243"/>
                  <a:pt x="3660135" y="4106765"/>
                </a:cubicBezTo>
                <a:cubicBezTo>
                  <a:pt x="3660135" y="4109286"/>
                  <a:pt x="3662180" y="4111331"/>
                  <a:pt x="3664702" y="4111331"/>
                </a:cubicBezTo>
                <a:lnTo>
                  <a:pt x="3709939" y="4111331"/>
                </a:lnTo>
                <a:cubicBezTo>
                  <a:pt x="3712457" y="4111331"/>
                  <a:pt x="3714498" y="4109291"/>
                  <a:pt x="3714498" y="4106772"/>
                </a:cubicBezTo>
                <a:lnTo>
                  <a:pt x="3714498" y="4091265"/>
                </a:lnTo>
                <a:cubicBezTo>
                  <a:pt x="3714729" y="4088964"/>
                  <a:pt x="3716613" y="4087180"/>
                  <a:pt x="3718924" y="4087075"/>
                </a:cubicBezTo>
                <a:cubicBezTo>
                  <a:pt x="3721310" y="4087134"/>
                  <a:pt x="3723243" y="4089029"/>
                  <a:pt x="3723350" y="4091413"/>
                </a:cubicBezTo>
                <a:lnTo>
                  <a:pt x="3723350" y="4106890"/>
                </a:lnTo>
                <a:cubicBezTo>
                  <a:pt x="3723367" y="4109398"/>
                  <a:pt x="3725401" y="4111427"/>
                  <a:pt x="3727909" y="4111435"/>
                </a:cubicBezTo>
                <a:lnTo>
                  <a:pt x="3746293" y="4111435"/>
                </a:lnTo>
                <a:cubicBezTo>
                  <a:pt x="3748808" y="4111427"/>
                  <a:pt x="3750845" y="4109390"/>
                  <a:pt x="3750853" y="4106876"/>
                </a:cubicBezTo>
                <a:lnTo>
                  <a:pt x="3750853" y="4082870"/>
                </a:lnTo>
                <a:cubicBezTo>
                  <a:pt x="3750853" y="4080406"/>
                  <a:pt x="3752180" y="4075744"/>
                  <a:pt x="3757197" y="4075744"/>
                </a:cubicBezTo>
                <a:cubicBezTo>
                  <a:pt x="3762213" y="4075744"/>
                  <a:pt x="3763541" y="4080391"/>
                  <a:pt x="3763541" y="4082855"/>
                </a:cubicBezTo>
                <a:lnTo>
                  <a:pt x="3763541" y="4106905"/>
                </a:lnTo>
                <a:cubicBezTo>
                  <a:pt x="3763549" y="4109419"/>
                  <a:pt x="3765586" y="4111457"/>
                  <a:pt x="3768100" y="4111464"/>
                </a:cubicBezTo>
                <a:lnTo>
                  <a:pt x="3786529" y="4111464"/>
                </a:lnTo>
                <a:cubicBezTo>
                  <a:pt x="3789047" y="4111464"/>
                  <a:pt x="3791088" y="4109424"/>
                  <a:pt x="3791088" y="4106905"/>
                </a:cubicBezTo>
                <a:lnTo>
                  <a:pt x="3791088" y="4073752"/>
                </a:lnTo>
                <a:cubicBezTo>
                  <a:pt x="3791088" y="4069694"/>
                  <a:pt x="3793301" y="4062037"/>
                  <a:pt x="3801711" y="4062037"/>
                </a:cubicBezTo>
                <a:cubicBezTo>
                  <a:pt x="3809501" y="4062037"/>
                  <a:pt x="3812334" y="4068986"/>
                  <a:pt x="3812334" y="4073663"/>
                </a:cubicBezTo>
                <a:lnTo>
                  <a:pt x="3812334" y="4106905"/>
                </a:lnTo>
                <a:cubicBezTo>
                  <a:pt x="3812341" y="4109419"/>
                  <a:pt x="3814379" y="4111457"/>
                  <a:pt x="3816893" y="4111464"/>
                </a:cubicBezTo>
                <a:lnTo>
                  <a:pt x="3835233" y="4111464"/>
                </a:lnTo>
                <a:cubicBezTo>
                  <a:pt x="3837747" y="4111457"/>
                  <a:pt x="3839785" y="4109419"/>
                  <a:pt x="3839792" y="4106905"/>
                </a:cubicBezTo>
                <a:lnTo>
                  <a:pt x="3839792" y="4052520"/>
                </a:lnTo>
                <a:lnTo>
                  <a:pt x="3840117" y="4052255"/>
                </a:lnTo>
                <a:lnTo>
                  <a:pt x="3875940" y="4023528"/>
                </a:lnTo>
                <a:lnTo>
                  <a:pt x="3896434" y="4038843"/>
                </a:lnTo>
                <a:lnTo>
                  <a:pt x="3896434" y="4106905"/>
                </a:lnTo>
                <a:cubicBezTo>
                  <a:pt x="3896442" y="4109419"/>
                  <a:pt x="3898479" y="4111457"/>
                  <a:pt x="3900993" y="4111464"/>
                </a:cubicBezTo>
                <a:lnTo>
                  <a:pt x="3919289" y="4111464"/>
                </a:lnTo>
                <a:cubicBezTo>
                  <a:pt x="3921803" y="4111457"/>
                  <a:pt x="3923840" y="4109419"/>
                  <a:pt x="3923848" y="4106905"/>
                </a:cubicBezTo>
                <a:lnTo>
                  <a:pt x="3923848" y="4050219"/>
                </a:lnTo>
                <a:cubicBezTo>
                  <a:pt x="3923845" y="4048780"/>
                  <a:pt x="3923168" y="4047424"/>
                  <a:pt x="3922018" y="4046560"/>
                </a:cubicBezTo>
                <a:lnTo>
                  <a:pt x="3905552" y="4034269"/>
                </a:lnTo>
                <a:lnTo>
                  <a:pt x="3905552" y="3995126"/>
                </a:lnTo>
                <a:lnTo>
                  <a:pt x="3905803" y="3994875"/>
                </a:lnTo>
                <a:lnTo>
                  <a:pt x="3940063" y="3960113"/>
                </a:lnTo>
                <a:lnTo>
                  <a:pt x="3940063" y="4106905"/>
                </a:lnTo>
                <a:cubicBezTo>
                  <a:pt x="3940070" y="4109419"/>
                  <a:pt x="3942108" y="4111457"/>
                  <a:pt x="3944622" y="4111464"/>
                </a:cubicBezTo>
                <a:lnTo>
                  <a:pt x="3963095" y="4111464"/>
                </a:lnTo>
                <a:cubicBezTo>
                  <a:pt x="3965609" y="4111457"/>
                  <a:pt x="3967646" y="4109419"/>
                  <a:pt x="3967654" y="4106905"/>
                </a:cubicBezTo>
                <a:lnTo>
                  <a:pt x="3967654" y="4011356"/>
                </a:lnTo>
                <a:lnTo>
                  <a:pt x="3974455" y="4011356"/>
                </a:lnTo>
                <a:lnTo>
                  <a:pt x="3974706" y="4011592"/>
                </a:lnTo>
                <a:lnTo>
                  <a:pt x="3998048" y="4033635"/>
                </a:lnTo>
                <a:lnTo>
                  <a:pt x="3998048" y="4106905"/>
                </a:lnTo>
                <a:cubicBezTo>
                  <a:pt x="3998055" y="4109419"/>
                  <a:pt x="4000093" y="4111457"/>
                  <a:pt x="4002607" y="4111464"/>
                </a:cubicBezTo>
                <a:lnTo>
                  <a:pt x="4021153" y="4111464"/>
                </a:lnTo>
                <a:cubicBezTo>
                  <a:pt x="4023667" y="4111457"/>
                  <a:pt x="4025703" y="4109419"/>
                  <a:pt x="4025712" y="4106905"/>
                </a:cubicBezTo>
                <a:lnTo>
                  <a:pt x="4025712" y="4084773"/>
                </a:lnTo>
                <a:lnTo>
                  <a:pt x="4051252" y="4109856"/>
                </a:lnTo>
                <a:cubicBezTo>
                  <a:pt x="4052103" y="4110700"/>
                  <a:pt x="4053254" y="4111172"/>
                  <a:pt x="4054454" y="4111169"/>
                </a:cubicBezTo>
                <a:lnTo>
                  <a:pt x="4092387" y="4111169"/>
                </a:lnTo>
                <a:cubicBezTo>
                  <a:pt x="4094909" y="4111169"/>
                  <a:pt x="4096954" y="4109124"/>
                  <a:pt x="4096954" y="4106603"/>
                </a:cubicBezTo>
                <a:cubicBezTo>
                  <a:pt x="4096954" y="4104081"/>
                  <a:pt x="4094909" y="4102036"/>
                  <a:pt x="4092387" y="4102036"/>
                </a:cubicBezTo>
                <a:lnTo>
                  <a:pt x="4092402" y="4102125"/>
                </a:lnTo>
                <a:lnTo>
                  <a:pt x="4056342" y="4102125"/>
                </a:lnTo>
                <a:lnTo>
                  <a:pt x="4056091" y="4101874"/>
                </a:lnTo>
                <a:lnTo>
                  <a:pt x="4024443" y="4070506"/>
                </a:lnTo>
                <a:cubicBezTo>
                  <a:pt x="4023130" y="4069216"/>
                  <a:pt x="4021174" y="4068833"/>
                  <a:pt x="4019471" y="4069532"/>
                </a:cubicBezTo>
                <a:cubicBezTo>
                  <a:pt x="4017774" y="4070240"/>
                  <a:pt x="4016669" y="4071899"/>
                  <a:pt x="4016668" y="4073737"/>
                </a:cubicBezTo>
                <a:lnTo>
                  <a:pt x="4016668" y="4102272"/>
                </a:lnTo>
                <a:lnTo>
                  <a:pt x="4007181" y="4102272"/>
                </a:lnTo>
                <a:lnTo>
                  <a:pt x="4007181" y="4031658"/>
                </a:lnTo>
                <a:cubicBezTo>
                  <a:pt x="4007166" y="4030395"/>
                  <a:pt x="4006633" y="4029194"/>
                  <a:pt x="4005705" y="4028338"/>
                </a:cubicBezTo>
                <a:lnTo>
                  <a:pt x="3979413" y="4003477"/>
                </a:lnTo>
                <a:cubicBezTo>
                  <a:pt x="3978567" y="4002678"/>
                  <a:pt x="3977448" y="4002234"/>
                  <a:pt x="3976285" y="4002237"/>
                </a:cubicBezTo>
                <a:lnTo>
                  <a:pt x="3963109" y="4002237"/>
                </a:lnTo>
                <a:cubicBezTo>
                  <a:pt x="3960595" y="4002245"/>
                  <a:pt x="3958558" y="4004282"/>
                  <a:pt x="3958550" y="4006796"/>
                </a:cubicBezTo>
                <a:lnTo>
                  <a:pt x="3958550" y="4102287"/>
                </a:lnTo>
                <a:lnTo>
                  <a:pt x="3949196" y="4102287"/>
                </a:lnTo>
                <a:lnTo>
                  <a:pt x="3949196" y="3949033"/>
                </a:lnTo>
                <a:cubicBezTo>
                  <a:pt x="3949200" y="3947180"/>
                  <a:pt x="3948079" y="3945511"/>
                  <a:pt x="3946363" y="3944813"/>
                </a:cubicBezTo>
                <a:close/>
                <a:moveTo>
                  <a:pt x="4505326" y="0"/>
                </a:moveTo>
                <a:lnTo>
                  <a:pt x="4505326" y="4395564"/>
                </a:lnTo>
                <a:lnTo>
                  <a:pt x="0" y="4395564"/>
                </a:lnTo>
                <a:lnTo>
                  <a:pt x="0" y="87891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4DEF001D-44C1-8BC6-4CBC-E515E3C8100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6580580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DEF001D-44C1-8BC6-4CBC-E515E3C8100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971697A6-594B-F6DD-5362-23B37032A6FC}"/>
              </a:ext>
            </a:extLst>
          </p:cNvPr>
          <p:cNvSpPr/>
          <p:nvPr userDrawn="1"/>
        </p:nvSpPr>
        <p:spPr>
          <a:xfrm>
            <a:off x="-2" y="0"/>
            <a:ext cx="9144002" cy="5143500"/>
          </a:xfrm>
          <a:custGeom>
            <a:avLst/>
            <a:gdLst>
              <a:gd name="connsiteX0" fmla="*/ 4505328 w 9144002"/>
              <a:gd name="connsiteY0" fmla="*/ 3647628 h 5143500"/>
              <a:gd name="connsiteX1" fmla="*/ 4505328 w 9144002"/>
              <a:gd name="connsiteY1" fmla="*/ 5143500 h 5143500"/>
              <a:gd name="connsiteX2" fmla="*/ 0 w 9144002"/>
              <a:gd name="connsiteY2" fmla="*/ 5143500 h 5143500"/>
              <a:gd name="connsiteX3" fmla="*/ 0 w 9144002"/>
              <a:gd name="connsiteY3" fmla="*/ 4526538 h 5143500"/>
              <a:gd name="connsiteX4" fmla="*/ 4638676 w 9144002"/>
              <a:gd name="connsiteY4" fmla="*/ 0 h 5143500"/>
              <a:gd name="connsiteX5" fmla="*/ 9144002 w 9144002"/>
              <a:gd name="connsiteY5" fmla="*/ 0 h 5143500"/>
              <a:gd name="connsiteX6" fmla="*/ 9144002 w 9144002"/>
              <a:gd name="connsiteY6" fmla="*/ 616963 h 5143500"/>
              <a:gd name="connsiteX7" fmla="*/ 4638676 w 9144002"/>
              <a:gd name="connsiteY7" fmla="*/ 1495872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2" h="5143500">
                <a:moveTo>
                  <a:pt x="4505328" y="3647628"/>
                </a:moveTo>
                <a:lnTo>
                  <a:pt x="4505328" y="5143500"/>
                </a:lnTo>
                <a:lnTo>
                  <a:pt x="0" y="5143500"/>
                </a:lnTo>
                <a:lnTo>
                  <a:pt x="0" y="4526538"/>
                </a:lnTo>
                <a:close/>
                <a:moveTo>
                  <a:pt x="4638676" y="0"/>
                </a:moveTo>
                <a:lnTo>
                  <a:pt x="9144002" y="0"/>
                </a:lnTo>
                <a:lnTo>
                  <a:pt x="9144002" y="616963"/>
                </a:lnTo>
                <a:lnTo>
                  <a:pt x="4638676" y="1495872"/>
                </a:lnTo>
                <a:close/>
              </a:path>
            </a:pathLst>
          </a:custGeom>
          <a:gradFill>
            <a:gsLst>
              <a:gs pos="100000">
                <a:schemeClr val="accent5"/>
              </a:gs>
              <a:gs pos="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3B81B9B-5F52-507F-758B-2A318C6F118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4505326" cy="4395564"/>
          </a:xfrm>
          <a:custGeom>
            <a:avLst/>
            <a:gdLst>
              <a:gd name="connsiteX0" fmla="*/ 0 w 4505326"/>
              <a:gd name="connsiteY0" fmla="*/ 0 h 4395564"/>
              <a:gd name="connsiteX1" fmla="*/ 4505326 w 4505326"/>
              <a:gd name="connsiteY1" fmla="*/ 0 h 4395564"/>
              <a:gd name="connsiteX2" fmla="*/ 4505326 w 4505326"/>
              <a:gd name="connsiteY2" fmla="*/ 3516654 h 4395564"/>
              <a:gd name="connsiteX3" fmla="*/ 0 w 4505326"/>
              <a:gd name="connsiteY3" fmla="*/ 4395564 h 4395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05326" h="4395564">
                <a:moveTo>
                  <a:pt x="0" y="0"/>
                </a:moveTo>
                <a:lnTo>
                  <a:pt x="4505326" y="0"/>
                </a:lnTo>
                <a:lnTo>
                  <a:pt x="4505326" y="3516654"/>
                </a:lnTo>
                <a:lnTo>
                  <a:pt x="0" y="4395564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652936F-2D08-4642-4838-DBD10A197F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9171CE56-9752-6FDE-BC0B-C11E89CA2D6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FA3EAE-5BC4-B00C-0839-5E785C3367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bg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428904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.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4832D52B-C77B-5C31-5E21-5AAA4B3D853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638674" y="747936"/>
            <a:ext cx="4505326" cy="4395564"/>
          </a:xfrm>
          <a:custGeom>
            <a:avLst/>
            <a:gdLst>
              <a:gd name="connsiteX0" fmla="*/ 3993622 w 4505326"/>
              <a:gd name="connsiteY0" fmla="*/ 4163872 h 4395564"/>
              <a:gd name="connsiteX1" fmla="*/ 4008214 w 4505326"/>
              <a:gd name="connsiteY1" fmla="*/ 4163872 h 4395564"/>
              <a:gd name="connsiteX2" fmla="*/ 4020578 w 4505326"/>
              <a:gd name="connsiteY2" fmla="*/ 4171603 h 4395564"/>
              <a:gd name="connsiteX3" fmla="*/ 4008214 w 4505326"/>
              <a:gd name="connsiteY3" fmla="*/ 4179615 h 4395564"/>
              <a:gd name="connsiteX4" fmla="*/ 3993607 w 4505326"/>
              <a:gd name="connsiteY4" fmla="*/ 4179615 h 4395564"/>
              <a:gd name="connsiteX5" fmla="*/ 3823607 w 4505326"/>
              <a:gd name="connsiteY5" fmla="*/ 4159563 h 4395564"/>
              <a:gd name="connsiteX6" fmla="*/ 3820656 w 4505326"/>
              <a:gd name="connsiteY6" fmla="*/ 4162514 h 4395564"/>
              <a:gd name="connsiteX7" fmla="*/ 3820656 w 4505326"/>
              <a:gd name="connsiteY7" fmla="*/ 4164978 h 4395564"/>
              <a:gd name="connsiteX8" fmla="*/ 3823607 w 4505326"/>
              <a:gd name="connsiteY8" fmla="*/ 4167929 h 4395564"/>
              <a:gd name="connsiteX9" fmla="*/ 3839837 w 4505326"/>
              <a:gd name="connsiteY9" fmla="*/ 4167929 h 4395564"/>
              <a:gd name="connsiteX10" fmla="*/ 3842788 w 4505326"/>
              <a:gd name="connsiteY10" fmla="*/ 4164978 h 4395564"/>
              <a:gd name="connsiteX11" fmla="*/ 3842788 w 4505326"/>
              <a:gd name="connsiteY11" fmla="*/ 4162514 h 4395564"/>
              <a:gd name="connsiteX12" fmla="*/ 3839837 w 4505326"/>
              <a:gd name="connsiteY12" fmla="*/ 4159563 h 4395564"/>
              <a:gd name="connsiteX13" fmla="*/ 4022319 w 4505326"/>
              <a:gd name="connsiteY13" fmla="*/ 4158545 h 4395564"/>
              <a:gd name="connsiteX14" fmla="*/ 4022342 w 4505326"/>
              <a:gd name="connsiteY14" fmla="*/ 4158586 h 4395564"/>
              <a:gd name="connsiteX15" fmla="*/ 4022334 w 4505326"/>
              <a:gd name="connsiteY15" fmla="*/ 4158604 h 4395564"/>
              <a:gd name="connsiteX16" fmla="*/ 4062068 w 4505326"/>
              <a:gd name="connsiteY16" fmla="*/ 4145665 h 4395564"/>
              <a:gd name="connsiteX17" fmla="*/ 4070920 w 4505326"/>
              <a:gd name="connsiteY17" fmla="*/ 4165126 h 4395564"/>
              <a:gd name="connsiteX18" fmla="*/ 4053215 w 4505326"/>
              <a:gd name="connsiteY18" fmla="*/ 4165126 h 4395564"/>
              <a:gd name="connsiteX19" fmla="*/ 3659656 w 4505326"/>
              <a:gd name="connsiteY19" fmla="*/ 4145665 h 4395564"/>
              <a:gd name="connsiteX20" fmla="*/ 3668509 w 4505326"/>
              <a:gd name="connsiteY20" fmla="*/ 4165126 h 4395564"/>
              <a:gd name="connsiteX21" fmla="*/ 3650804 w 4505326"/>
              <a:gd name="connsiteY21" fmla="*/ 4165126 h 4395564"/>
              <a:gd name="connsiteX22" fmla="*/ 3946555 w 4505326"/>
              <a:gd name="connsiteY22" fmla="*/ 4140849 h 4395564"/>
              <a:gd name="connsiteX23" fmla="*/ 3965308 w 4505326"/>
              <a:gd name="connsiteY23" fmla="*/ 4160227 h 4395564"/>
              <a:gd name="connsiteX24" fmla="*/ 3945198 w 4505326"/>
              <a:gd name="connsiteY24" fmla="*/ 4179688 h 4395564"/>
              <a:gd name="connsiteX25" fmla="*/ 3926457 w 4505326"/>
              <a:gd name="connsiteY25" fmla="*/ 4159590 h 4395564"/>
              <a:gd name="connsiteX26" fmla="*/ 3946555 w 4505326"/>
              <a:gd name="connsiteY26" fmla="*/ 4140849 h 4395564"/>
              <a:gd name="connsiteX27" fmla="*/ 3993622 w 4505326"/>
              <a:gd name="connsiteY27" fmla="*/ 4140840 h 4395564"/>
              <a:gd name="connsiteX28" fmla="*/ 4008214 w 4505326"/>
              <a:gd name="connsiteY28" fmla="*/ 4140840 h 4395564"/>
              <a:gd name="connsiteX29" fmla="*/ 4018040 w 4505326"/>
              <a:gd name="connsiteY29" fmla="*/ 4147775 h 4395564"/>
              <a:gd name="connsiteX30" fmla="*/ 4008214 w 4505326"/>
              <a:gd name="connsiteY30" fmla="*/ 4154857 h 4395564"/>
              <a:gd name="connsiteX31" fmla="*/ 4008229 w 4505326"/>
              <a:gd name="connsiteY31" fmla="*/ 4154916 h 4395564"/>
              <a:gd name="connsiteX32" fmla="*/ 3993622 w 4505326"/>
              <a:gd name="connsiteY32" fmla="*/ 4154916 h 4395564"/>
              <a:gd name="connsiteX33" fmla="*/ 4101536 w 4505326"/>
              <a:gd name="connsiteY33" fmla="*/ 4131988 h 4395564"/>
              <a:gd name="connsiteX34" fmla="*/ 4098585 w 4505326"/>
              <a:gd name="connsiteY34" fmla="*/ 4134938 h 4395564"/>
              <a:gd name="connsiteX35" fmla="*/ 4098585 w 4505326"/>
              <a:gd name="connsiteY35" fmla="*/ 4185575 h 4395564"/>
              <a:gd name="connsiteX36" fmla="*/ 4101536 w 4505326"/>
              <a:gd name="connsiteY36" fmla="*/ 4188526 h 4395564"/>
              <a:gd name="connsiteX37" fmla="*/ 4104575 w 4505326"/>
              <a:gd name="connsiteY37" fmla="*/ 4188526 h 4395564"/>
              <a:gd name="connsiteX38" fmla="*/ 4107526 w 4505326"/>
              <a:gd name="connsiteY38" fmla="*/ 4185575 h 4395564"/>
              <a:gd name="connsiteX39" fmla="*/ 4107526 w 4505326"/>
              <a:gd name="connsiteY39" fmla="*/ 4134938 h 4395564"/>
              <a:gd name="connsiteX40" fmla="*/ 4104575 w 4505326"/>
              <a:gd name="connsiteY40" fmla="*/ 4131988 h 4395564"/>
              <a:gd name="connsiteX41" fmla="*/ 3780318 w 4505326"/>
              <a:gd name="connsiteY41" fmla="*/ 4131988 h 4395564"/>
              <a:gd name="connsiteX42" fmla="*/ 3777367 w 4505326"/>
              <a:gd name="connsiteY42" fmla="*/ 4134938 h 4395564"/>
              <a:gd name="connsiteX43" fmla="*/ 3777367 w 4505326"/>
              <a:gd name="connsiteY43" fmla="*/ 4137889 h 4395564"/>
              <a:gd name="connsiteX44" fmla="*/ 3780318 w 4505326"/>
              <a:gd name="connsiteY44" fmla="*/ 4140840 h 4395564"/>
              <a:gd name="connsiteX45" fmla="*/ 3794423 w 4505326"/>
              <a:gd name="connsiteY45" fmla="*/ 4140840 h 4395564"/>
              <a:gd name="connsiteX46" fmla="*/ 3794423 w 4505326"/>
              <a:gd name="connsiteY46" fmla="*/ 4185502 h 4395564"/>
              <a:gd name="connsiteX47" fmla="*/ 3797374 w 4505326"/>
              <a:gd name="connsiteY47" fmla="*/ 4188453 h 4395564"/>
              <a:gd name="connsiteX48" fmla="*/ 3800413 w 4505326"/>
              <a:gd name="connsiteY48" fmla="*/ 4188453 h 4395564"/>
              <a:gd name="connsiteX49" fmla="*/ 3803364 w 4505326"/>
              <a:gd name="connsiteY49" fmla="*/ 4185502 h 4395564"/>
              <a:gd name="connsiteX50" fmla="*/ 3803364 w 4505326"/>
              <a:gd name="connsiteY50" fmla="*/ 4140840 h 4395564"/>
              <a:gd name="connsiteX51" fmla="*/ 3817469 w 4505326"/>
              <a:gd name="connsiteY51" fmla="*/ 4140840 h 4395564"/>
              <a:gd name="connsiteX52" fmla="*/ 3820420 w 4505326"/>
              <a:gd name="connsiteY52" fmla="*/ 4137889 h 4395564"/>
              <a:gd name="connsiteX53" fmla="*/ 3820420 w 4505326"/>
              <a:gd name="connsiteY53" fmla="*/ 4134938 h 4395564"/>
              <a:gd name="connsiteX54" fmla="*/ 3817469 w 4505326"/>
              <a:gd name="connsiteY54" fmla="*/ 4131988 h 4395564"/>
              <a:gd name="connsiteX55" fmla="*/ 3699124 w 4505326"/>
              <a:gd name="connsiteY55" fmla="*/ 4131988 h 4395564"/>
              <a:gd name="connsiteX56" fmla="*/ 3696173 w 4505326"/>
              <a:gd name="connsiteY56" fmla="*/ 4134938 h 4395564"/>
              <a:gd name="connsiteX57" fmla="*/ 3696173 w 4505326"/>
              <a:gd name="connsiteY57" fmla="*/ 4185575 h 4395564"/>
              <a:gd name="connsiteX58" fmla="*/ 3699124 w 4505326"/>
              <a:gd name="connsiteY58" fmla="*/ 4188526 h 4395564"/>
              <a:gd name="connsiteX59" fmla="*/ 3702164 w 4505326"/>
              <a:gd name="connsiteY59" fmla="*/ 4188526 h 4395564"/>
              <a:gd name="connsiteX60" fmla="*/ 3705115 w 4505326"/>
              <a:gd name="connsiteY60" fmla="*/ 4185575 h 4395564"/>
              <a:gd name="connsiteX61" fmla="*/ 3705115 w 4505326"/>
              <a:gd name="connsiteY61" fmla="*/ 4134938 h 4395564"/>
              <a:gd name="connsiteX62" fmla="*/ 3702164 w 4505326"/>
              <a:gd name="connsiteY62" fmla="*/ 4131988 h 4395564"/>
              <a:gd name="connsiteX63" fmla="*/ 4060386 w 4505326"/>
              <a:gd name="connsiteY63" fmla="*/ 4131958 h 4395564"/>
              <a:gd name="connsiteX64" fmla="*/ 4057656 w 4505326"/>
              <a:gd name="connsiteY64" fmla="*/ 4133714 h 4395564"/>
              <a:gd name="connsiteX65" fmla="*/ 4034772 w 4505326"/>
              <a:gd name="connsiteY65" fmla="*/ 4184351 h 4395564"/>
              <a:gd name="connsiteX66" fmla="*/ 4036144 w 4505326"/>
              <a:gd name="connsiteY66" fmla="*/ 4188292 h 4395564"/>
              <a:gd name="connsiteX67" fmla="*/ 4037502 w 4505326"/>
              <a:gd name="connsiteY67" fmla="*/ 4188585 h 4395564"/>
              <a:gd name="connsiteX68" fmla="*/ 4040836 w 4505326"/>
              <a:gd name="connsiteY68" fmla="*/ 4188585 h 4395564"/>
              <a:gd name="connsiteX69" fmla="*/ 4043566 w 4505326"/>
              <a:gd name="connsiteY69" fmla="*/ 4186830 h 4395564"/>
              <a:gd name="connsiteX70" fmla="*/ 4049290 w 4505326"/>
              <a:gd name="connsiteY70" fmla="*/ 4174170 h 4395564"/>
              <a:gd name="connsiteX71" fmla="*/ 4075052 w 4505326"/>
              <a:gd name="connsiteY71" fmla="*/ 4174170 h 4395564"/>
              <a:gd name="connsiteX72" fmla="*/ 4080850 w 4505326"/>
              <a:gd name="connsiteY72" fmla="*/ 4186844 h 4395564"/>
              <a:gd name="connsiteX73" fmla="*/ 4083565 w 4505326"/>
              <a:gd name="connsiteY73" fmla="*/ 4188585 h 4395564"/>
              <a:gd name="connsiteX74" fmla="*/ 4086899 w 4505326"/>
              <a:gd name="connsiteY74" fmla="*/ 4188585 h 4395564"/>
              <a:gd name="connsiteX75" fmla="*/ 4089923 w 4505326"/>
              <a:gd name="connsiteY75" fmla="*/ 4185708 h 4395564"/>
              <a:gd name="connsiteX76" fmla="*/ 4089629 w 4505326"/>
              <a:gd name="connsiteY76" fmla="*/ 4184351 h 4395564"/>
              <a:gd name="connsiteX77" fmla="*/ 4066376 w 4505326"/>
              <a:gd name="connsiteY77" fmla="*/ 4133699 h 4395564"/>
              <a:gd name="connsiteX78" fmla="*/ 4063646 w 4505326"/>
              <a:gd name="connsiteY78" fmla="*/ 4131958 h 4395564"/>
              <a:gd name="connsiteX79" fmla="*/ 3657959 w 4505326"/>
              <a:gd name="connsiteY79" fmla="*/ 4131958 h 4395564"/>
              <a:gd name="connsiteX80" fmla="*/ 3655230 w 4505326"/>
              <a:gd name="connsiteY80" fmla="*/ 4133714 h 4395564"/>
              <a:gd name="connsiteX81" fmla="*/ 3632272 w 4505326"/>
              <a:gd name="connsiteY81" fmla="*/ 4184351 h 4395564"/>
              <a:gd name="connsiteX82" fmla="*/ 3633644 w 4505326"/>
              <a:gd name="connsiteY82" fmla="*/ 4188292 h 4395564"/>
              <a:gd name="connsiteX83" fmla="*/ 3635002 w 4505326"/>
              <a:gd name="connsiteY83" fmla="*/ 4188585 h 4395564"/>
              <a:gd name="connsiteX84" fmla="*/ 3638336 w 4505326"/>
              <a:gd name="connsiteY84" fmla="*/ 4188585 h 4395564"/>
              <a:gd name="connsiteX85" fmla="*/ 3641066 w 4505326"/>
              <a:gd name="connsiteY85" fmla="*/ 4186830 h 4395564"/>
              <a:gd name="connsiteX86" fmla="*/ 3646790 w 4505326"/>
              <a:gd name="connsiteY86" fmla="*/ 4174170 h 4395564"/>
              <a:gd name="connsiteX87" fmla="*/ 3672566 w 4505326"/>
              <a:gd name="connsiteY87" fmla="*/ 4174170 h 4395564"/>
              <a:gd name="connsiteX88" fmla="*/ 3678365 w 4505326"/>
              <a:gd name="connsiteY88" fmla="*/ 4186844 h 4395564"/>
              <a:gd name="connsiteX89" fmla="*/ 3681080 w 4505326"/>
              <a:gd name="connsiteY89" fmla="*/ 4188585 h 4395564"/>
              <a:gd name="connsiteX90" fmla="*/ 3684414 w 4505326"/>
              <a:gd name="connsiteY90" fmla="*/ 4188585 h 4395564"/>
              <a:gd name="connsiteX91" fmla="*/ 3687423 w 4505326"/>
              <a:gd name="connsiteY91" fmla="*/ 4185694 h 4395564"/>
              <a:gd name="connsiteX92" fmla="*/ 3687129 w 4505326"/>
              <a:gd name="connsiteY92" fmla="*/ 4184351 h 4395564"/>
              <a:gd name="connsiteX93" fmla="*/ 3663950 w 4505326"/>
              <a:gd name="connsiteY93" fmla="*/ 4133699 h 4395564"/>
              <a:gd name="connsiteX94" fmla="*/ 3661220 w 4505326"/>
              <a:gd name="connsiteY94" fmla="*/ 4131958 h 4395564"/>
              <a:gd name="connsiteX95" fmla="*/ 4127430 w 4505326"/>
              <a:gd name="connsiteY95" fmla="*/ 4131943 h 4395564"/>
              <a:gd name="connsiteX96" fmla="*/ 4124479 w 4505326"/>
              <a:gd name="connsiteY96" fmla="*/ 4134894 h 4395564"/>
              <a:gd name="connsiteX97" fmla="*/ 4124479 w 4505326"/>
              <a:gd name="connsiteY97" fmla="*/ 4185531 h 4395564"/>
              <a:gd name="connsiteX98" fmla="*/ 4127430 w 4505326"/>
              <a:gd name="connsiteY98" fmla="*/ 4188482 h 4395564"/>
              <a:gd name="connsiteX99" fmla="*/ 4130469 w 4505326"/>
              <a:gd name="connsiteY99" fmla="*/ 4188482 h 4395564"/>
              <a:gd name="connsiteX100" fmla="*/ 4133420 w 4505326"/>
              <a:gd name="connsiteY100" fmla="*/ 4185531 h 4395564"/>
              <a:gd name="connsiteX101" fmla="*/ 4133420 w 4505326"/>
              <a:gd name="connsiteY101" fmla="*/ 4148645 h 4395564"/>
              <a:gd name="connsiteX102" fmla="*/ 4161778 w 4505326"/>
              <a:gd name="connsiteY102" fmla="*/ 4187287 h 4395564"/>
              <a:gd name="connsiteX103" fmla="*/ 4164183 w 4505326"/>
              <a:gd name="connsiteY103" fmla="*/ 4188497 h 4395564"/>
              <a:gd name="connsiteX104" fmla="*/ 4167739 w 4505326"/>
              <a:gd name="connsiteY104" fmla="*/ 4188497 h 4395564"/>
              <a:gd name="connsiteX105" fmla="*/ 4170690 w 4505326"/>
              <a:gd name="connsiteY105" fmla="*/ 4185546 h 4395564"/>
              <a:gd name="connsiteX106" fmla="*/ 4170690 w 4505326"/>
              <a:gd name="connsiteY106" fmla="*/ 4134938 h 4395564"/>
              <a:gd name="connsiteX107" fmla="*/ 4167739 w 4505326"/>
              <a:gd name="connsiteY107" fmla="*/ 4131988 h 4395564"/>
              <a:gd name="connsiteX108" fmla="*/ 4164788 w 4505326"/>
              <a:gd name="connsiteY108" fmla="*/ 4131988 h 4395564"/>
              <a:gd name="connsiteX109" fmla="*/ 4161837 w 4505326"/>
              <a:gd name="connsiteY109" fmla="*/ 4134938 h 4395564"/>
              <a:gd name="connsiteX110" fmla="*/ 4161837 w 4505326"/>
              <a:gd name="connsiteY110" fmla="*/ 4171824 h 4395564"/>
              <a:gd name="connsiteX111" fmla="*/ 4133405 w 4505326"/>
              <a:gd name="connsiteY111" fmla="*/ 4133168 h 4395564"/>
              <a:gd name="connsiteX112" fmla="*/ 4130985 w 4505326"/>
              <a:gd name="connsiteY112" fmla="*/ 4131943 h 4395564"/>
              <a:gd name="connsiteX113" fmla="*/ 3724930 w 4505326"/>
              <a:gd name="connsiteY113" fmla="*/ 4131943 h 4395564"/>
              <a:gd name="connsiteX114" fmla="*/ 3721979 w 4505326"/>
              <a:gd name="connsiteY114" fmla="*/ 4134894 h 4395564"/>
              <a:gd name="connsiteX115" fmla="*/ 3721979 w 4505326"/>
              <a:gd name="connsiteY115" fmla="*/ 4185531 h 4395564"/>
              <a:gd name="connsiteX116" fmla="*/ 3724930 w 4505326"/>
              <a:gd name="connsiteY116" fmla="*/ 4188482 h 4395564"/>
              <a:gd name="connsiteX117" fmla="*/ 3727969 w 4505326"/>
              <a:gd name="connsiteY117" fmla="*/ 4188482 h 4395564"/>
              <a:gd name="connsiteX118" fmla="*/ 3730920 w 4505326"/>
              <a:gd name="connsiteY118" fmla="*/ 4185531 h 4395564"/>
              <a:gd name="connsiteX119" fmla="*/ 3730920 w 4505326"/>
              <a:gd name="connsiteY119" fmla="*/ 4148645 h 4395564"/>
              <a:gd name="connsiteX120" fmla="*/ 3759278 w 4505326"/>
              <a:gd name="connsiteY120" fmla="*/ 4187287 h 4395564"/>
              <a:gd name="connsiteX121" fmla="*/ 3761698 w 4505326"/>
              <a:gd name="connsiteY121" fmla="*/ 4188497 h 4395564"/>
              <a:gd name="connsiteX122" fmla="*/ 3765253 w 4505326"/>
              <a:gd name="connsiteY122" fmla="*/ 4188497 h 4395564"/>
              <a:gd name="connsiteX123" fmla="*/ 3768204 w 4505326"/>
              <a:gd name="connsiteY123" fmla="*/ 4185546 h 4395564"/>
              <a:gd name="connsiteX124" fmla="*/ 3768204 w 4505326"/>
              <a:gd name="connsiteY124" fmla="*/ 4134938 h 4395564"/>
              <a:gd name="connsiteX125" fmla="*/ 3765253 w 4505326"/>
              <a:gd name="connsiteY125" fmla="*/ 4131988 h 4395564"/>
              <a:gd name="connsiteX126" fmla="*/ 3762391 w 4505326"/>
              <a:gd name="connsiteY126" fmla="*/ 4131988 h 4395564"/>
              <a:gd name="connsiteX127" fmla="*/ 3759440 w 4505326"/>
              <a:gd name="connsiteY127" fmla="*/ 4134938 h 4395564"/>
              <a:gd name="connsiteX128" fmla="*/ 3759440 w 4505326"/>
              <a:gd name="connsiteY128" fmla="*/ 4171824 h 4395564"/>
              <a:gd name="connsiteX129" fmla="*/ 3731023 w 4505326"/>
              <a:gd name="connsiteY129" fmla="*/ 4133168 h 4395564"/>
              <a:gd name="connsiteX130" fmla="*/ 3728618 w 4505326"/>
              <a:gd name="connsiteY130" fmla="*/ 4131943 h 4395564"/>
              <a:gd name="connsiteX131" fmla="*/ 3987558 w 4505326"/>
              <a:gd name="connsiteY131" fmla="*/ 4131899 h 4395564"/>
              <a:gd name="connsiteX132" fmla="*/ 3984607 w 4505326"/>
              <a:gd name="connsiteY132" fmla="*/ 4134850 h 4395564"/>
              <a:gd name="connsiteX133" fmla="*/ 3984607 w 4505326"/>
              <a:gd name="connsiteY133" fmla="*/ 4185487 h 4395564"/>
              <a:gd name="connsiteX134" fmla="*/ 3987558 w 4505326"/>
              <a:gd name="connsiteY134" fmla="*/ 4188438 h 4395564"/>
              <a:gd name="connsiteX135" fmla="*/ 4008421 w 4505326"/>
              <a:gd name="connsiteY135" fmla="*/ 4188438 h 4395564"/>
              <a:gd name="connsiteX136" fmla="*/ 4029593 w 4505326"/>
              <a:gd name="connsiteY136" fmla="*/ 4171824 h 4395564"/>
              <a:gd name="connsiteX137" fmla="*/ 4022342 w 4505326"/>
              <a:gd name="connsiteY137" fmla="*/ 4158586 h 4395564"/>
              <a:gd name="connsiteX138" fmla="*/ 4027070 w 4505326"/>
              <a:gd name="connsiteY138" fmla="*/ 4147421 h 4395564"/>
              <a:gd name="connsiteX139" fmla="*/ 4008288 w 4505326"/>
              <a:gd name="connsiteY139" fmla="*/ 4131899 h 4395564"/>
              <a:gd name="connsiteX140" fmla="*/ 3945198 w 4505326"/>
              <a:gd name="connsiteY140" fmla="*/ 4131884 h 4395564"/>
              <a:gd name="connsiteX141" fmla="*/ 3915984 w 4505326"/>
              <a:gd name="connsiteY141" fmla="*/ 4160227 h 4395564"/>
              <a:gd name="connsiteX142" fmla="*/ 3945198 w 4505326"/>
              <a:gd name="connsiteY142" fmla="*/ 4188644 h 4395564"/>
              <a:gd name="connsiteX143" fmla="*/ 3974412 w 4505326"/>
              <a:gd name="connsiteY143" fmla="*/ 4160227 h 4395564"/>
              <a:gd name="connsiteX144" fmla="*/ 3945198 w 4505326"/>
              <a:gd name="connsiteY144" fmla="*/ 4131884 h 4395564"/>
              <a:gd name="connsiteX145" fmla="*/ 3884941 w 4505326"/>
              <a:gd name="connsiteY145" fmla="*/ 4131825 h 4395564"/>
              <a:gd name="connsiteX146" fmla="*/ 3855654 w 4505326"/>
              <a:gd name="connsiteY146" fmla="*/ 4160168 h 4395564"/>
              <a:gd name="connsiteX147" fmla="*/ 3884794 w 4505326"/>
              <a:gd name="connsiteY147" fmla="*/ 4188585 h 4395564"/>
              <a:gd name="connsiteX148" fmla="*/ 3904712 w 4505326"/>
              <a:gd name="connsiteY148" fmla="*/ 4181208 h 4395564"/>
              <a:gd name="connsiteX149" fmla="*/ 3905760 w 4505326"/>
              <a:gd name="connsiteY149" fmla="*/ 4178936 h 4395564"/>
              <a:gd name="connsiteX150" fmla="*/ 3905760 w 4505326"/>
              <a:gd name="connsiteY150" fmla="*/ 4160729 h 4395564"/>
              <a:gd name="connsiteX151" fmla="*/ 3902809 w 4505326"/>
              <a:gd name="connsiteY151" fmla="*/ 4157778 h 4395564"/>
              <a:gd name="connsiteX152" fmla="*/ 3902750 w 4505326"/>
              <a:gd name="connsiteY152" fmla="*/ 4157749 h 4395564"/>
              <a:gd name="connsiteX153" fmla="*/ 3890946 w 4505326"/>
              <a:gd name="connsiteY153" fmla="*/ 4157749 h 4395564"/>
              <a:gd name="connsiteX154" fmla="*/ 3887995 w 4505326"/>
              <a:gd name="connsiteY154" fmla="*/ 4160700 h 4395564"/>
              <a:gd name="connsiteX155" fmla="*/ 3887995 w 4505326"/>
              <a:gd name="connsiteY155" fmla="*/ 4163739 h 4395564"/>
              <a:gd name="connsiteX156" fmla="*/ 3890946 w 4505326"/>
              <a:gd name="connsiteY156" fmla="*/ 4166690 h 4395564"/>
              <a:gd name="connsiteX157" fmla="*/ 3896995 w 4505326"/>
              <a:gd name="connsiteY157" fmla="*/ 4166690 h 4395564"/>
              <a:gd name="connsiteX158" fmla="*/ 3896995 w 4505326"/>
              <a:gd name="connsiteY158" fmla="*/ 4175941 h 4395564"/>
              <a:gd name="connsiteX159" fmla="*/ 3884926 w 4505326"/>
              <a:gd name="connsiteY159" fmla="*/ 4179674 h 4395564"/>
              <a:gd name="connsiteX160" fmla="*/ 3864669 w 4505326"/>
              <a:gd name="connsiteY160" fmla="*/ 4160139 h 4395564"/>
              <a:gd name="connsiteX161" fmla="*/ 3884926 w 4505326"/>
              <a:gd name="connsiteY161" fmla="*/ 4140678 h 4395564"/>
              <a:gd name="connsiteX162" fmla="*/ 3898943 w 4505326"/>
              <a:gd name="connsiteY162" fmla="*/ 4145930 h 4395564"/>
              <a:gd name="connsiteX163" fmla="*/ 3903113 w 4505326"/>
              <a:gd name="connsiteY163" fmla="*/ 4145758 h 4395564"/>
              <a:gd name="connsiteX164" fmla="*/ 3903266 w 4505326"/>
              <a:gd name="connsiteY164" fmla="*/ 4145576 h 4395564"/>
              <a:gd name="connsiteX165" fmla="*/ 3905081 w 4505326"/>
              <a:gd name="connsiteY165" fmla="*/ 4143334 h 4395564"/>
              <a:gd name="connsiteX166" fmla="*/ 3904727 w 4505326"/>
              <a:gd name="connsiteY166" fmla="*/ 4139202 h 4395564"/>
              <a:gd name="connsiteX167" fmla="*/ 3884941 w 4505326"/>
              <a:gd name="connsiteY167" fmla="*/ 4131825 h 4395564"/>
              <a:gd name="connsiteX168" fmla="*/ 3608370 w 4505326"/>
              <a:gd name="connsiteY168" fmla="*/ 4131810 h 4395564"/>
              <a:gd name="connsiteX169" fmla="*/ 3588717 w 4505326"/>
              <a:gd name="connsiteY169" fmla="*/ 4146830 h 4395564"/>
              <a:gd name="connsiteX170" fmla="*/ 3606423 w 4505326"/>
              <a:gd name="connsiteY170" fmla="*/ 4163827 h 4395564"/>
              <a:gd name="connsiteX171" fmla="*/ 3618226 w 4505326"/>
              <a:gd name="connsiteY171" fmla="*/ 4172842 h 4395564"/>
              <a:gd name="connsiteX172" fmla="*/ 3606954 w 4505326"/>
              <a:gd name="connsiteY172" fmla="*/ 4179555 h 4395564"/>
              <a:gd name="connsiteX173" fmla="*/ 3592598 w 4505326"/>
              <a:gd name="connsiteY173" fmla="*/ 4173654 h 4395564"/>
              <a:gd name="connsiteX174" fmla="*/ 3590104 w 4505326"/>
              <a:gd name="connsiteY174" fmla="*/ 4172768 h 4395564"/>
              <a:gd name="connsiteX175" fmla="*/ 3587876 w 4505326"/>
              <a:gd name="connsiteY175" fmla="*/ 4174244 h 4395564"/>
              <a:gd name="connsiteX176" fmla="*/ 3586283 w 4505326"/>
              <a:gd name="connsiteY176" fmla="*/ 4176929 h 4395564"/>
              <a:gd name="connsiteX177" fmla="*/ 3586755 w 4505326"/>
              <a:gd name="connsiteY177" fmla="*/ 4180588 h 4395564"/>
              <a:gd name="connsiteX178" fmla="*/ 3606895 w 4505326"/>
              <a:gd name="connsiteY178" fmla="*/ 4188762 h 4395564"/>
              <a:gd name="connsiteX179" fmla="*/ 3627551 w 4505326"/>
              <a:gd name="connsiteY179" fmla="*/ 4172901 h 4395564"/>
              <a:gd name="connsiteX180" fmla="*/ 3609595 w 4505326"/>
              <a:gd name="connsiteY180" fmla="*/ 4155388 h 4395564"/>
              <a:gd name="connsiteX181" fmla="*/ 3609683 w 4505326"/>
              <a:gd name="connsiteY181" fmla="*/ 4155270 h 4395564"/>
              <a:gd name="connsiteX182" fmla="*/ 3598013 w 4505326"/>
              <a:gd name="connsiteY182" fmla="*/ 4146609 h 4395564"/>
              <a:gd name="connsiteX183" fmla="*/ 3608341 w 4505326"/>
              <a:gd name="connsiteY183" fmla="*/ 4140973 h 4395564"/>
              <a:gd name="connsiteX184" fmla="*/ 3619952 w 4505326"/>
              <a:gd name="connsiteY184" fmla="*/ 4144189 h 4395564"/>
              <a:gd name="connsiteX185" fmla="*/ 3624053 w 4505326"/>
              <a:gd name="connsiteY185" fmla="*/ 4143412 h 4395564"/>
              <a:gd name="connsiteX186" fmla="*/ 3624275 w 4505326"/>
              <a:gd name="connsiteY186" fmla="*/ 4143023 h 4395564"/>
              <a:gd name="connsiteX187" fmla="*/ 3625648 w 4505326"/>
              <a:gd name="connsiteY187" fmla="*/ 4140264 h 4395564"/>
              <a:gd name="connsiteX188" fmla="*/ 3624600 w 4505326"/>
              <a:gd name="connsiteY188" fmla="*/ 4136413 h 4395564"/>
              <a:gd name="connsiteX189" fmla="*/ 3608370 w 4505326"/>
              <a:gd name="connsiteY189" fmla="*/ 4131810 h 4395564"/>
              <a:gd name="connsiteX190" fmla="*/ 3905567 w 4505326"/>
              <a:gd name="connsiteY190" fmla="*/ 4045659 h 4395564"/>
              <a:gd name="connsiteX191" fmla="*/ 3914730 w 4505326"/>
              <a:gd name="connsiteY191" fmla="*/ 4052506 h 4395564"/>
              <a:gd name="connsiteX192" fmla="*/ 3914730 w 4505326"/>
              <a:gd name="connsiteY192" fmla="*/ 4102287 h 4395564"/>
              <a:gd name="connsiteX193" fmla="*/ 3905567 w 4505326"/>
              <a:gd name="connsiteY193" fmla="*/ 4102287 h 4395564"/>
              <a:gd name="connsiteX194" fmla="*/ 3946363 w 4505326"/>
              <a:gd name="connsiteY194" fmla="*/ 3944813 h 4395564"/>
              <a:gd name="connsiteX195" fmla="*/ 3941376 w 4505326"/>
              <a:gd name="connsiteY195" fmla="*/ 3945831 h 4395564"/>
              <a:gd name="connsiteX196" fmla="*/ 3897747 w 4505326"/>
              <a:gd name="connsiteY196" fmla="*/ 3990094 h 4395564"/>
              <a:gd name="connsiteX197" fmla="*/ 3896434 w 4505326"/>
              <a:gd name="connsiteY197" fmla="*/ 3993296 h 4395564"/>
              <a:gd name="connsiteX198" fmla="*/ 3896434 w 4505326"/>
              <a:gd name="connsiteY198" fmla="*/ 4027497 h 4395564"/>
              <a:gd name="connsiteX199" fmla="*/ 3878567 w 4505326"/>
              <a:gd name="connsiteY199" fmla="*/ 4014218 h 4395564"/>
              <a:gd name="connsiteX200" fmla="*/ 3872975 w 4505326"/>
              <a:gd name="connsiteY200" fmla="*/ 4014321 h 4395564"/>
              <a:gd name="connsiteX201" fmla="*/ 3832356 w 4505326"/>
              <a:gd name="connsiteY201" fmla="*/ 4046884 h 4395564"/>
              <a:gd name="connsiteX202" fmla="*/ 3830644 w 4505326"/>
              <a:gd name="connsiteY202" fmla="*/ 4050440 h 4395564"/>
              <a:gd name="connsiteX203" fmla="*/ 3830644 w 4505326"/>
              <a:gd name="connsiteY203" fmla="*/ 4102390 h 4395564"/>
              <a:gd name="connsiteX204" fmla="*/ 3821438 w 4505326"/>
              <a:gd name="connsiteY204" fmla="*/ 4102390 h 4395564"/>
              <a:gd name="connsiteX205" fmla="*/ 3821438 w 4505326"/>
              <a:gd name="connsiteY205" fmla="*/ 4073649 h 4395564"/>
              <a:gd name="connsiteX206" fmla="*/ 3801696 w 4505326"/>
              <a:gd name="connsiteY206" fmla="*/ 4052904 h 4395564"/>
              <a:gd name="connsiteX207" fmla="*/ 3781955 w 4505326"/>
              <a:gd name="connsiteY207" fmla="*/ 4073752 h 4395564"/>
              <a:gd name="connsiteX208" fmla="*/ 3781955 w 4505326"/>
              <a:gd name="connsiteY208" fmla="*/ 4102287 h 4395564"/>
              <a:gd name="connsiteX209" fmla="*/ 3772645 w 4505326"/>
              <a:gd name="connsiteY209" fmla="*/ 4102287 h 4395564"/>
              <a:gd name="connsiteX210" fmla="*/ 3772645 w 4505326"/>
              <a:gd name="connsiteY210" fmla="*/ 4082855 h 4395564"/>
              <a:gd name="connsiteX211" fmla="*/ 3757182 w 4505326"/>
              <a:gd name="connsiteY211" fmla="*/ 4066625 h 4395564"/>
              <a:gd name="connsiteX212" fmla="*/ 3741720 w 4505326"/>
              <a:gd name="connsiteY212" fmla="*/ 4082855 h 4395564"/>
              <a:gd name="connsiteX213" fmla="*/ 3741720 w 4505326"/>
              <a:gd name="connsiteY213" fmla="*/ 4102272 h 4395564"/>
              <a:gd name="connsiteX214" fmla="*/ 3732439 w 4505326"/>
              <a:gd name="connsiteY214" fmla="*/ 4102272 h 4395564"/>
              <a:gd name="connsiteX215" fmla="*/ 3732439 w 4505326"/>
              <a:gd name="connsiteY215" fmla="*/ 4090454 h 4395564"/>
              <a:gd name="connsiteX216" fmla="*/ 3718924 w 4505326"/>
              <a:gd name="connsiteY216" fmla="*/ 4077898 h 4395564"/>
              <a:gd name="connsiteX217" fmla="*/ 3705409 w 4505326"/>
              <a:gd name="connsiteY217" fmla="*/ 4090395 h 4395564"/>
              <a:gd name="connsiteX218" fmla="*/ 3705409 w 4505326"/>
              <a:gd name="connsiteY218" fmla="*/ 4102198 h 4395564"/>
              <a:gd name="connsiteX219" fmla="*/ 3664702 w 4505326"/>
              <a:gd name="connsiteY219" fmla="*/ 4102198 h 4395564"/>
              <a:gd name="connsiteX220" fmla="*/ 3660135 w 4505326"/>
              <a:gd name="connsiteY220" fmla="*/ 4106765 h 4395564"/>
              <a:gd name="connsiteX221" fmla="*/ 3664702 w 4505326"/>
              <a:gd name="connsiteY221" fmla="*/ 4111331 h 4395564"/>
              <a:gd name="connsiteX222" fmla="*/ 3709939 w 4505326"/>
              <a:gd name="connsiteY222" fmla="*/ 4111331 h 4395564"/>
              <a:gd name="connsiteX223" fmla="*/ 3714498 w 4505326"/>
              <a:gd name="connsiteY223" fmla="*/ 4106772 h 4395564"/>
              <a:gd name="connsiteX224" fmla="*/ 3714498 w 4505326"/>
              <a:gd name="connsiteY224" fmla="*/ 4091265 h 4395564"/>
              <a:gd name="connsiteX225" fmla="*/ 3718924 w 4505326"/>
              <a:gd name="connsiteY225" fmla="*/ 4087075 h 4395564"/>
              <a:gd name="connsiteX226" fmla="*/ 3723350 w 4505326"/>
              <a:gd name="connsiteY226" fmla="*/ 4091413 h 4395564"/>
              <a:gd name="connsiteX227" fmla="*/ 3723350 w 4505326"/>
              <a:gd name="connsiteY227" fmla="*/ 4106890 h 4395564"/>
              <a:gd name="connsiteX228" fmla="*/ 3727909 w 4505326"/>
              <a:gd name="connsiteY228" fmla="*/ 4111435 h 4395564"/>
              <a:gd name="connsiteX229" fmla="*/ 3746293 w 4505326"/>
              <a:gd name="connsiteY229" fmla="*/ 4111435 h 4395564"/>
              <a:gd name="connsiteX230" fmla="*/ 3750853 w 4505326"/>
              <a:gd name="connsiteY230" fmla="*/ 4106876 h 4395564"/>
              <a:gd name="connsiteX231" fmla="*/ 3750853 w 4505326"/>
              <a:gd name="connsiteY231" fmla="*/ 4082870 h 4395564"/>
              <a:gd name="connsiteX232" fmla="*/ 3757197 w 4505326"/>
              <a:gd name="connsiteY232" fmla="*/ 4075744 h 4395564"/>
              <a:gd name="connsiteX233" fmla="*/ 3763541 w 4505326"/>
              <a:gd name="connsiteY233" fmla="*/ 4082855 h 4395564"/>
              <a:gd name="connsiteX234" fmla="*/ 3763541 w 4505326"/>
              <a:gd name="connsiteY234" fmla="*/ 4106905 h 4395564"/>
              <a:gd name="connsiteX235" fmla="*/ 3768100 w 4505326"/>
              <a:gd name="connsiteY235" fmla="*/ 4111464 h 4395564"/>
              <a:gd name="connsiteX236" fmla="*/ 3786529 w 4505326"/>
              <a:gd name="connsiteY236" fmla="*/ 4111464 h 4395564"/>
              <a:gd name="connsiteX237" fmla="*/ 3791088 w 4505326"/>
              <a:gd name="connsiteY237" fmla="*/ 4106905 h 4395564"/>
              <a:gd name="connsiteX238" fmla="*/ 3791088 w 4505326"/>
              <a:gd name="connsiteY238" fmla="*/ 4073752 h 4395564"/>
              <a:gd name="connsiteX239" fmla="*/ 3801711 w 4505326"/>
              <a:gd name="connsiteY239" fmla="*/ 4062037 h 4395564"/>
              <a:gd name="connsiteX240" fmla="*/ 3812334 w 4505326"/>
              <a:gd name="connsiteY240" fmla="*/ 4073663 h 4395564"/>
              <a:gd name="connsiteX241" fmla="*/ 3812334 w 4505326"/>
              <a:gd name="connsiteY241" fmla="*/ 4106905 h 4395564"/>
              <a:gd name="connsiteX242" fmla="*/ 3816893 w 4505326"/>
              <a:gd name="connsiteY242" fmla="*/ 4111464 h 4395564"/>
              <a:gd name="connsiteX243" fmla="*/ 3835233 w 4505326"/>
              <a:gd name="connsiteY243" fmla="*/ 4111464 h 4395564"/>
              <a:gd name="connsiteX244" fmla="*/ 3839792 w 4505326"/>
              <a:gd name="connsiteY244" fmla="*/ 4106905 h 4395564"/>
              <a:gd name="connsiteX245" fmla="*/ 3839792 w 4505326"/>
              <a:gd name="connsiteY245" fmla="*/ 4052520 h 4395564"/>
              <a:gd name="connsiteX246" fmla="*/ 3840117 w 4505326"/>
              <a:gd name="connsiteY246" fmla="*/ 4052255 h 4395564"/>
              <a:gd name="connsiteX247" fmla="*/ 3875940 w 4505326"/>
              <a:gd name="connsiteY247" fmla="*/ 4023528 h 4395564"/>
              <a:gd name="connsiteX248" fmla="*/ 3896434 w 4505326"/>
              <a:gd name="connsiteY248" fmla="*/ 4038843 h 4395564"/>
              <a:gd name="connsiteX249" fmla="*/ 3896434 w 4505326"/>
              <a:gd name="connsiteY249" fmla="*/ 4106905 h 4395564"/>
              <a:gd name="connsiteX250" fmla="*/ 3900993 w 4505326"/>
              <a:gd name="connsiteY250" fmla="*/ 4111464 h 4395564"/>
              <a:gd name="connsiteX251" fmla="*/ 3919289 w 4505326"/>
              <a:gd name="connsiteY251" fmla="*/ 4111464 h 4395564"/>
              <a:gd name="connsiteX252" fmla="*/ 3923848 w 4505326"/>
              <a:gd name="connsiteY252" fmla="*/ 4106905 h 4395564"/>
              <a:gd name="connsiteX253" fmla="*/ 3923848 w 4505326"/>
              <a:gd name="connsiteY253" fmla="*/ 4050219 h 4395564"/>
              <a:gd name="connsiteX254" fmla="*/ 3922018 w 4505326"/>
              <a:gd name="connsiteY254" fmla="*/ 4046560 h 4395564"/>
              <a:gd name="connsiteX255" fmla="*/ 3905552 w 4505326"/>
              <a:gd name="connsiteY255" fmla="*/ 4034269 h 4395564"/>
              <a:gd name="connsiteX256" fmla="*/ 3905552 w 4505326"/>
              <a:gd name="connsiteY256" fmla="*/ 3995126 h 4395564"/>
              <a:gd name="connsiteX257" fmla="*/ 3905803 w 4505326"/>
              <a:gd name="connsiteY257" fmla="*/ 3994875 h 4395564"/>
              <a:gd name="connsiteX258" fmla="*/ 3940063 w 4505326"/>
              <a:gd name="connsiteY258" fmla="*/ 3960113 h 4395564"/>
              <a:gd name="connsiteX259" fmla="*/ 3940063 w 4505326"/>
              <a:gd name="connsiteY259" fmla="*/ 4106905 h 4395564"/>
              <a:gd name="connsiteX260" fmla="*/ 3944622 w 4505326"/>
              <a:gd name="connsiteY260" fmla="*/ 4111464 h 4395564"/>
              <a:gd name="connsiteX261" fmla="*/ 3963095 w 4505326"/>
              <a:gd name="connsiteY261" fmla="*/ 4111464 h 4395564"/>
              <a:gd name="connsiteX262" fmla="*/ 3967654 w 4505326"/>
              <a:gd name="connsiteY262" fmla="*/ 4106905 h 4395564"/>
              <a:gd name="connsiteX263" fmla="*/ 3967654 w 4505326"/>
              <a:gd name="connsiteY263" fmla="*/ 4011356 h 4395564"/>
              <a:gd name="connsiteX264" fmla="*/ 3974455 w 4505326"/>
              <a:gd name="connsiteY264" fmla="*/ 4011356 h 4395564"/>
              <a:gd name="connsiteX265" fmla="*/ 3974706 w 4505326"/>
              <a:gd name="connsiteY265" fmla="*/ 4011592 h 4395564"/>
              <a:gd name="connsiteX266" fmla="*/ 3998048 w 4505326"/>
              <a:gd name="connsiteY266" fmla="*/ 4033635 h 4395564"/>
              <a:gd name="connsiteX267" fmla="*/ 3998048 w 4505326"/>
              <a:gd name="connsiteY267" fmla="*/ 4106905 h 4395564"/>
              <a:gd name="connsiteX268" fmla="*/ 4002607 w 4505326"/>
              <a:gd name="connsiteY268" fmla="*/ 4111464 h 4395564"/>
              <a:gd name="connsiteX269" fmla="*/ 4021153 w 4505326"/>
              <a:gd name="connsiteY269" fmla="*/ 4111464 h 4395564"/>
              <a:gd name="connsiteX270" fmla="*/ 4025712 w 4505326"/>
              <a:gd name="connsiteY270" fmla="*/ 4106905 h 4395564"/>
              <a:gd name="connsiteX271" fmla="*/ 4025712 w 4505326"/>
              <a:gd name="connsiteY271" fmla="*/ 4084773 h 4395564"/>
              <a:gd name="connsiteX272" fmla="*/ 4051252 w 4505326"/>
              <a:gd name="connsiteY272" fmla="*/ 4109856 h 4395564"/>
              <a:gd name="connsiteX273" fmla="*/ 4054454 w 4505326"/>
              <a:gd name="connsiteY273" fmla="*/ 4111169 h 4395564"/>
              <a:gd name="connsiteX274" fmla="*/ 4092387 w 4505326"/>
              <a:gd name="connsiteY274" fmla="*/ 4111169 h 4395564"/>
              <a:gd name="connsiteX275" fmla="*/ 4096954 w 4505326"/>
              <a:gd name="connsiteY275" fmla="*/ 4106603 h 4395564"/>
              <a:gd name="connsiteX276" fmla="*/ 4092387 w 4505326"/>
              <a:gd name="connsiteY276" fmla="*/ 4102036 h 4395564"/>
              <a:gd name="connsiteX277" fmla="*/ 4092402 w 4505326"/>
              <a:gd name="connsiteY277" fmla="*/ 4102125 h 4395564"/>
              <a:gd name="connsiteX278" fmla="*/ 4056342 w 4505326"/>
              <a:gd name="connsiteY278" fmla="*/ 4102125 h 4395564"/>
              <a:gd name="connsiteX279" fmla="*/ 4056091 w 4505326"/>
              <a:gd name="connsiteY279" fmla="*/ 4101874 h 4395564"/>
              <a:gd name="connsiteX280" fmla="*/ 4024443 w 4505326"/>
              <a:gd name="connsiteY280" fmla="*/ 4070506 h 4395564"/>
              <a:gd name="connsiteX281" fmla="*/ 4019471 w 4505326"/>
              <a:gd name="connsiteY281" fmla="*/ 4069532 h 4395564"/>
              <a:gd name="connsiteX282" fmla="*/ 4016668 w 4505326"/>
              <a:gd name="connsiteY282" fmla="*/ 4073737 h 4395564"/>
              <a:gd name="connsiteX283" fmla="*/ 4016668 w 4505326"/>
              <a:gd name="connsiteY283" fmla="*/ 4102272 h 4395564"/>
              <a:gd name="connsiteX284" fmla="*/ 4007181 w 4505326"/>
              <a:gd name="connsiteY284" fmla="*/ 4102272 h 4395564"/>
              <a:gd name="connsiteX285" fmla="*/ 4007181 w 4505326"/>
              <a:gd name="connsiteY285" fmla="*/ 4031658 h 4395564"/>
              <a:gd name="connsiteX286" fmla="*/ 4005705 w 4505326"/>
              <a:gd name="connsiteY286" fmla="*/ 4028338 h 4395564"/>
              <a:gd name="connsiteX287" fmla="*/ 3979413 w 4505326"/>
              <a:gd name="connsiteY287" fmla="*/ 4003477 h 4395564"/>
              <a:gd name="connsiteX288" fmla="*/ 3976285 w 4505326"/>
              <a:gd name="connsiteY288" fmla="*/ 4002237 h 4395564"/>
              <a:gd name="connsiteX289" fmla="*/ 3963109 w 4505326"/>
              <a:gd name="connsiteY289" fmla="*/ 4002237 h 4395564"/>
              <a:gd name="connsiteX290" fmla="*/ 3958550 w 4505326"/>
              <a:gd name="connsiteY290" fmla="*/ 4006796 h 4395564"/>
              <a:gd name="connsiteX291" fmla="*/ 3958550 w 4505326"/>
              <a:gd name="connsiteY291" fmla="*/ 4102287 h 4395564"/>
              <a:gd name="connsiteX292" fmla="*/ 3949196 w 4505326"/>
              <a:gd name="connsiteY292" fmla="*/ 4102287 h 4395564"/>
              <a:gd name="connsiteX293" fmla="*/ 3949196 w 4505326"/>
              <a:gd name="connsiteY293" fmla="*/ 3949033 h 4395564"/>
              <a:gd name="connsiteX294" fmla="*/ 3946363 w 4505326"/>
              <a:gd name="connsiteY294" fmla="*/ 3944813 h 4395564"/>
              <a:gd name="connsiteX295" fmla="*/ 4505326 w 4505326"/>
              <a:gd name="connsiteY295" fmla="*/ 0 h 4395564"/>
              <a:gd name="connsiteX296" fmla="*/ 4505326 w 4505326"/>
              <a:gd name="connsiteY296" fmla="*/ 4395564 h 4395564"/>
              <a:gd name="connsiteX297" fmla="*/ 0 w 4505326"/>
              <a:gd name="connsiteY297" fmla="*/ 4395564 h 4395564"/>
              <a:gd name="connsiteX298" fmla="*/ 0 w 4505326"/>
              <a:gd name="connsiteY298" fmla="*/ 878910 h 4395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</a:cxnLst>
            <a:rect l="l" t="t" r="r" b="b"/>
            <a:pathLst>
              <a:path w="4505326" h="4395564">
                <a:moveTo>
                  <a:pt x="3993622" y="4163872"/>
                </a:moveTo>
                <a:lnTo>
                  <a:pt x="4008214" y="4163872"/>
                </a:lnTo>
                <a:cubicBezTo>
                  <a:pt x="4012832" y="4163872"/>
                  <a:pt x="4020578" y="4164875"/>
                  <a:pt x="4020578" y="4171603"/>
                </a:cubicBezTo>
                <a:cubicBezTo>
                  <a:pt x="4020578" y="4178331"/>
                  <a:pt x="4013865" y="4179615"/>
                  <a:pt x="4008214" y="4179615"/>
                </a:cubicBezTo>
                <a:lnTo>
                  <a:pt x="3993607" y="4179615"/>
                </a:lnTo>
                <a:close/>
                <a:moveTo>
                  <a:pt x="3823607" y="4159563"/>
                </a:moveTo>
                <a:cubicBezTo>
                  <a:pt x="3821977" y="4159563"/>
                  <a:pt x="3820656" y="4160884"/>
                  <a:pt x="3820656" y="4162514"/>
                </a:cubicBezTo>
                <a:lnTo>
                  <a:pt x="3820656" y="4164978"/>
                </a:lnTo>
                <a:cubicBezTo>
                  <a:pt x="3820656" y="4166609"/>
                  <a:pt x="3821977" y="4167929"/>
                  <a:pt x="3823607" y="4167929"/>
                </a:cubicBezTo>
                <a:lnTo>
                  <a:pt x="3839837" y="4167929"/>
                </a:lnTo>
                <a:cubicBezTo>
                  <a:pt x="3841467" y="4167929"/>
                  <a:pt x="3842788" y="4166609"/>
                  <a:pt x="3842788" y="4164978"/>
                </a:cubicBezTo>
                <a:lnTo>
                  <a:pt x="3842788" y="4162514"/>
                </a:lnTo>
                <a:cubicBezTo>
                  <a:pt x="3842788" y="4160884"/>
                  <a:pt x="3841467" y="4159563"/>
                  <a:pt x="3839837" y="4159563"/>
                </a:cubicBezTo>
                <a:close/>
                <a:moveTo>
                  <a:pt x="4022319" y="4158545"/>
                </a:moveTo>
                <a:lnTo>
                  <a:pt x="4022342" y="4158586"/>
                </a:lnTo>
                <a:lnTo>
                  <a:pt x="4022334" y="4158604"/>
                </a:lnTo>
                <a:close/>
                <a:moveTo>
                  <a:pt x="4062068" y="4145665"/>
                </a:moveTo>
                <a:lnTo>
                  <a:pt x="4070920" y="4165126"/>
                </a:lnTo>
                <a:lnTo>
                  <a:pt x="4053215" y="4165126"/>
                </a:lnTo>
                <a:close/>
                <a:moveTo>
                  <a:pt x="3659656" y="4145665"/>
                </a:moveTo>
                <a:lnTo>
                  <a:pt x="3668509" y="4165126"/>
                </a:lnTo>
                <a:lnTo>
                  <a:pt x="3650804" y="4165126"/>
                </a:lnTo>
                <a:close/>
                <a:moveTo>
                  <a:pt x="3946555" y="4140849"/>
                </a:moveTo>
                <a:cubicBezTo>
                  <a:pt x="3957000" y="4141215"/>
                  <a:pt x="3965286" y="4149775"/>
                  <a:pt x="3965308" y="4160227"/>
                </a:cubicBezTo>
                <a:cubicBezTo>
                  <a:pt x="3965106" y="4171144"/>
                  <a:pt x="3956116" y="4179845"/>
                  <a:pt x="3945198" y="4179688"/>
                </a:cubicBezTo>
                <a:cubicBezTo>
                  <a:pt x="3934473" y="4179314"/>
                  <a:pt x="3926082" y="4170315"/>
                  <a:pt x="3926457" y="4159590"/>
                </a:cubicBezTo>
                <a:cubicBezTo>
                  <a:pt x="3926832" y="4148865"/>
                  <a:pt x="3935830" y="4140474"/>
                  <a:pt x="3946555" y="4140849"/>
                </a:cubicBezTo>
                <a:close/>
                <a:moveTo>
                  <a:pt x="3993622" y="4140840"/>
                </a:moveTo>
                <a:lnTo>
                  <a:pt x="4008214" y="4140840"/>
                </a:lnTo>
                <a:cubicBezTo>
                  <a:pt x="4012640" y="4140840"/>
                  <a:pt x="4018040" y="4142050"/>
                  <a:pt x="4018040" y="4147775"/>
                </a:cubicBezTo>
                <a:cubicBezTo>
                  <a:pt x="4018040" y="4152467"/>
                  <a:pt x="4014736" y="4154857"/>
                  <a:pt x="4008214" y="4154857"/>
                </a:cubicBezTo>
                <a:lnTo>
                  <a:pt x="4008229" y="4154916"/>
                </a:lnTo>
                <a:lnTo>
                  <a:pt x="3993622" y="4154916"/>
                </a:lnTo>
                <a:close/>
                <a:moveTo>
                  <a:pt x="4101536" y="4131988"/>
                </a:moveTo>
                <a:cubicBezTo>
                  <a:pt x="4099905" y="4131988"/>
                  <a:pt x="4098585" y="4133308"/>
                  <a:pt x="4098585" y="4134938"/>
                </a:cubicBezTo>
                <a:lnTo>
                  <a:pt x="4098585" y="4185575"/>
                </a:lnTo>
                <a:cubicBezTo>
                  <a:pt x="4098585" y="4187206"/>
                  <a:pt x="4099905" y="4188526"/>
                  <a:pt x="4101536" y="4188526"/>
                </a:cubicBezTo>
                <a:lnTo>
                  <a:pt x="4104575" y="4188526"/>
                </a:lnTo>
                <a:cubicBezTo>
                  <a:pt x="4106205" y="4188526"/>
                  <a:pt x="4107526" y="4187206"/>
                  <a:pt x="4107526" y="4185575"/>
                </a:cubicBezTo>
                <a:lnTo>
                  <a:pt x="4107526" y="4134938"/>
                </a:lnTo>
                <a:cubicBezTo>
                  <a:pt x="4107526" y="4133308"/>
                  <a:pt x="4106205" y="4131988"/>
                  <a:pt x="4104575" y="4131988"/>
                </a:cubicBezTo>
                <a:close/>
                <a:moveTo>
                  <a:pt x="3780318" y="4131988"/>
                </a:moveTo>
                <a:cubicBezTo>
                  <a:pt x="3778687" y="4131988"/>
                  <a:pt x="3777367" y="4133308"/>
                  <a:pt x="3777367" y="4134938"/>
                </a:cubicBezTo>
                <a:lnTo>
                  <a:pt x="3777367" y="4137889"/>
                </a:lnTo>
                <a:cubicBezTo>
                  <a:pt x="3777367" y="4139520"/>
                  <a:pt x="3778687" y="4140840"/>
                  <a:pt x="3780318" y="4140840"/>
                </a:cubicBezTo>
                <a:lnTo>
                  <a:pt x="3794423" y="4140840"/>
                </a:lnTo>
                <a:lnTo>
                  <a:pt x="3794423" y="4185502"/>
                </a:lnTo>
                <a:cubicBezTo>
                  <a:pt x="3794423" y="4187132"/>
                  <a:pt x="3795743" y="4188453"/>
                  <a:pt x="3797374" y="4188453"/>
                </a:cubicBezTo>
                <a:lnTo>
                  <a:pt x="3800413" y="4188453"/>
                </a:lnTo>
                <a:cubicBezTo>
                  <a:pt x="3802044" y="4188453"/>
                  <a:pt x="3803364" y="4187132"/>
                  <a:pt x="3803364" y="4185502"/>
                </a:cubicBezTo>
                <a:lnTo>
                  <a:pt x="3803364" y="4140840"/>
                </a:lnTo>
                <a:lnTo>
                  <a:pt x="3817469" y="4140840"/>
                </a:lnTo>
                <a:cubicBezTo>
                  <a:pt x="3819100" y="4140840"/>
                  <a:pt x="3820420" y="4139520"/>
                  <a:pt x="3820420" y="4137889"/>
                </a:cubicBezTo>
                <a:lnTo>
                  <a:pt x="3820420" y="4134938"/>
                </a:lnTo>
                <a:cubicBezTo>
                  <a:pt x="3820420" y="4133308"/>
                  <a:pt x="3819100" y="4131988"/>
                  <a:pt x="3817469" y="4131988"/>
                </a:cubicBezTo>
                <a:close/>
                <a:moveTo>
                  <a:pt x="3699124" y="4131988"/>
                </a:moveTo>
                <a:cubicBezTo>
                  <a:pt x="3697494" y="4131988"/>
                  <a:pt x="3696173" y="4133308"/>
                  <a:pt x="3696173" y="4134938"/>
                </a:cubicBezTo>
                <a:lnTo>
                  <a:pt x="3696173" y="4185575"/>
                </a:lnTo>
                <a:cubicBezTo>
                  <a:pt x="3696173" y="4187206"/>
                  <a:pt x="3697494" y="4188526"/>
                  <a:pt x="3699124" y="4188526"/>
                </a:cubicBezTo>
                <a:lnTo>
                  <a:pt x="3702164" y="4188526"/>
                </a:lnTo>
                <a:cubicBezTo>
                  <a:pt x="3703794" y="4188526"/>
                  <a:pt x="3705115" y="4187206"/>
                  <a:pt x="3705115" y="4185575"/>
                </a:cubicBezTo>
                <a:lnTo>
                  <a:pt x="3705115" y="4134938"/>
                </a:lnTo>
                <a:cubicBezTo>
                  <a:pt x="3705115" y="4133308"/>
                  <a:pt x="3703794" y="4131988"/>
                  <a:pt x="3702164" y="4131988"/>
                </a:cubicBezTo>
                <a:close/>
                <a:moveTo>
                  <a:pt x="4060386" y="4131958"/>
                </a:moveTo>
                <a:cubicBezTo>
                  <a:pt x="4059207" y="4131945"/>
                  <a:pt x="4058134" y="4132635"/>
                  <a:pt x="4057656" y="4133714"/>
                </a:cubicBezTo>
                <a:lnTo>
                  <a:pt x="4034772" y="4184351"/>
                </a:lnTo>
                <a:cubicBezTo>
                  <a:pt x="4034062" y="4185817"/>
                  <a:pt x="4034678" y="4187582"/>
                  <a:pt x="4036144" y="4188292"/>
                </a:cubicBezTo>
                <a:cubicBezTo>
                  <a:pt x="4036566" y="4188497"/>
                  <a:pt x="4037032" y="4188597"/>
                  <a:pt x="4037502" y="4188585"/>
                </a:cubicBezTo>
                <a:lnTo>
                  <a:pt x="4040836" y="4188585"/>
                </a:lnTo>
                <a:cubicBezTo>
                  <a:pt x="4042015" y="4188597"/>
                  <a:pt x="4043088" y="4187908"/>
                  <a:pt x="4043566" y="4186830"/>
                </a:cubicBezTo>
                <a:lnTo>
                  <a:pt x="4049290" y="4174170"/>
                </a:lnTo>
                <a:lnTo>
                  <a:pt x="4075052" y="4174170"/>
                </a:lnTo>
                <a:lnTo>
                  <a:pt x="4080850" y="4186844"/>
                </a:lnTo>
                <a:cubicBezTo>
                  <a:pt x="4081330" y="4187911"/>
                  <a:pt x="4082395" y="4188594"/>
                  <a:pt x="4083565" y="4188585"/>
                </a:cubicBezTo>
                <a:lnTo>
                  <a:pt x="4086899" y="4188585"/>
                </a:lnTo>
                <a:cubicBezTo>
                  <a:pt x="4088528" y="4188625"/>
                  <a:pt x="4089883" y="4187337"/>
                  <a:pt x="4089923" y="4185708"/>
                </a:cubicBezTo>
                <a:cubicBezTo>
                  <a:pt x="4089934" y="4185239"/>
                  <a:pt x="4089834" y="4184773"/>
                  <a:pt x="4089629" y="4184351"/>
                </a:cubicBezTo>
                <a:lnTo>
                  <a:pt x="4066376" y="4133699"/>
                </a:lnTo>
                <a:cubicBezTo>
                  <a:pt x="4065893" y="4132626"/>
                  <a:pt x="4064822" y="4131943"/>
                  <a:pt x="4063646" y="4131958"/>
                </a:cubicBezTo>
                <a:close/>
                <a:moveTo>
                  <a:pt x="3657959" y="4131958"/>
                </a:moveTo>
                <a:cubicBezTo>
                  <a:pt x="3656781" y="4131945"/>
                  <a:pt x="3655708" y="4132635"/>
                  <a:pt x="3655230" y="4133714"/>
                </a:cubicBezTo>
                <a:lnTo>
                  <a:pt x="3632272" y="4184351"/>
                </a:lnTo>
                <a:cubicBezTo>
                  <a:pt x="3631562" y="4185817"/>
                  <a:pt x="3632178" y="4187582"/>
                  <a:pt x="3633644" y="4188292"/>
                </a:cubicBezTo>
                <a:cubicBezTo>
                  <a:pt x="3634066" y="4188497"/>
                  <a:pt x="3634532" y="4188597"/>
                  <a:pt x="3635002" y="4188585"/>
                </a:cubicBezTo>
                <a:lnTo>
                  <a:pt x="3638336" y="4188585"/>
                </a:lnTo>
                <a:cubicBezTo>
                  <a:pt x="3639515" y="4188597"/>
                  <a:pt x="3640588" y="4187908"/>
                  <a:pt x="3641066" y="4186830"/>
                </a:cubicBezTo>
                <a:lnTo>
                  <a:pt x="3646790" y="4174170"/>
                </a:lnTo>
                <a:lnTo>
                  <a:pt x="3672566" y="4174170"/>
                </a:lnTo>
                <a:lnTo>
                  <a:pt x="3678365" y="4186844"/>
                </a:lnTo>
                <a:cubicBezTo>
                  <a:pt x="3678844" y="4187911"/>
                  <a:pt x="3679910" y="4188594"/>
                  <a:pt x="3681080" y="4188585"/>
                </a:cubicBezTo>
                <a:lnTo>
                  <a:pt x="3684414" y="4188585"/>
                </a:lnTo>
                <a:cubicBezTo>
                  <a:pt x="3686043" y="4188618"/>
                  <a:pt x="3687390" y="4187322"/>
                  <a:pt x="3687423" y="4185694"/>
                </a:cubicBezTo>
                <a:cubicBezTo>
                  <a:pt x="3687431" y="4185229"/>
                  <a:pt x="3687331" y="4184768"/>
                  <a:pt x="3687129" y="4184351"/>
                </a:cubicBezTo>
                <a:lnTo>
                  <a:pt x="3663950" y="4133699"/>
                </a:lnTo>
                <a:cubicBezTo>
                  <a:pt x="3663467" y="4132626"/>
                  <a:pt x="3662396" y="4131943"/>
                  <a:pt x="3661220" y="4131958"/>
                </a:cubicBezTo>
                <a:close/>
                <a:moveTo>
                  <a:pt x="4127430" y="4131943"/>
                </a:moveTo>
                <a:cubicBezTo>
                  <a:pt x="4125799" y="4131943"/>
                  <a:pt x="4124479" y="4133264"/>
                  <a:pt x="4124479" y="4134894"/>
                </a:cubicBezTo>
                <a:lnTo>
                  <a:pt x="4124479" y="4185531"/>
                </a:lnTo>
                <a:cubicBezTo>
                  <a:pt x="4124479" y="4187162"/>
                  <a:pt x="4125799" y="4188482"/>
                  <a:pt x="4127430" y="4188482"/>
                </a:cubicBezTo>
                <a:lnTo>
                  <a:pt x="4130469" y="4188482"/>
                </a:lnTo>
                <a:cubicBezTo>
                  <a:pt x="4132099" y="4188482"/>
                  <a:pt x="4133420" y="4187162"/>
                  <a:pt x="4133420" y="4185531"/>
                </a:cubicBezTo>
                <a:lnTo>
                  <a:pt x="4133420" y="4148645"/>
                </a:lnTo>
                <a:lnTo>
                  <a:pt x="4161778" y="4187287"/>
                </a:lnTo>
                <a:cubicBezTo>
                  <a:pt x="4162339" y="4188054"/>
                  <a:pt x="4163233" y="4188504"/>
                  <a:pt x="4164183" y="4188497"/>
                </a:cubicBezTo>
                <a:lnTo>
                  <a:pt x="4167739" y="4188497"/>
                </a:lnTo>
                <a:cubicBezTo>
                  <a:pt x="4169369" y="4188497"/>
                  <a:pt x="4170690" y="4187176"/>
                  <a:pt x="4170690" y="4185546"/>
                </a:cubicBezTo>
                <a:lnTo>
                  <a:pt x="4170690" y="4134938"/>
                </a:lnTo>
                <a:cubicBezTo>
                  <a:pt x="4170690" y="4133308"/>
                  <a:pt x="4169369" y="4131988"/>
                  <a:pt x="4167739" y="4131988"/>
                </a:cubicBezTo>
                <a:lnTo>
                  <a:pt x="4164788" y="4131988"/>
                </a:lnTo>
                <a:cubicBezTo>
                  <a:pt x="4163157" y="4131988"/>
                  <a:pt x="4161837" y="4133308"/>
                  <a:pt x="4161837" y="4134938"/>
                </a:cubicBezTo>
                <a:lnTo>
                  <a:pt x="4161837" y="4171824"/>
                </a:lnTo>
                <a:lnTo>
                  <a:pt x="4133405" y="4133168"/>
                </a:lnTo>
                <a:cubicBezTo>
                  <a:pt x="4132845" y="4132392"/>
                  <a:pt x="4131943" y="4131934"/>
                  <a:pt x="4130985" y="4131943"/>
                </a:cubicBezTo>
                <a:close/>
                <a:moveTo>
                  <a:pt x="3724930" y="4131943"/>
                </a:moveTo>
                <a:cubicBezTo>
                  <a:pt x="3723299" y="4131943"/>
                  <a:pt x="3721979" y="4133264"/>
                  <a:pt x="3721979" y="4134894"/>
                </a:cubicBezTo>
                <a:lnTo>
                  <a:pt x="3721979" y="4185531"/>
                </a:lnTo>
                <a:cubicBezTo>
                  <a:pt x="3721979" y="4187162"/>
                  <a:pt x="3723299" y="4188482"/>
                  <a:pt x="3724930" y="4188482"/>
                </a:cubicBezTo>
                <a:lnTo>
                  <a:pt x="3727969" y="4188482"/>
                </a:lnTo>
                <a:cubicBezTo>
                  <a:pt x="3729599" y="4188482"/>
                  <a:pt x="3730920" y="4187162"/>
                  <a:pt x="3730920" y="4185531"/>
                </a:cubicBezTo>
                <a:lnTo>
                  <a:pt x="3730920" y="4148645"/>
                </a:lnTo>
                <a:lnTo>
                  <a:pt x="3759278" y="4187287"/>
                </a:lnTo>
                <a:cubicBezTo>
                  <a:pt x="3759842" y="4188059"/>
                  <a:pt x="3760743" y="4188509"/>
                  <a:pt x="3761698" y="4188497"/>
                </a:cubicBezTo>
                <a:lnTo>
                  <a:pt x="3765253" y="4188497"/>
                </a:lnTo>
                <a:cubicBezTo>
                  <a:pt x="3766884" y="4188497"/>
                  <a:pt x="3768204" y="4187176"/>
                  <a:pt x="3768204" y="4185546"/>
                </a:cubicBezTo>
                <a:lnTo>
                  <a:pt x="3768204" y="4134938"/>
                </a:lnTo>
                <a:cubicBezTo>
                  <a:pt x="3768204" y="4133308"/>
                  <a:pt x="3766884" y="4131988"/>
                  <a:pt x="3765253" y="4131988"/>
                </a:cubicBezTo>
                <a:lnTo>
                  <a:pt x="3762391" y="4131988"/>
                </a:lnTo>
                <a:cubicBezTo>
                  <a:pt x="3760761" y="4131988"/>
                  <a:pt x="3759440" y="4133308"/>
                  <a:pt x="3759440" y="4134938"/>
                </a:cubicBezTo>
                <a:lnTo>
                  <a:pt x="3759440" y="4171824"/>
                </a:lnTo>
                <a:lnTo>
                  <a:pt x="3731023" y="4133168"/>
                </a:lnTo>
                <a:cubicBezTo>
                  <a:pt x="3730466" y="4132396"/>
                  <a:pt x="3729570" y="4131939"/>
                  <a:pt x="3728618" y="4131943"/>
                </a:cubicBezTo>
                <a:close/>
                <a:moveTo>
                  <a:pt x="3987558" y="4131899"/>
                </a:moveTo>
                <a:cubicBezTo>
                  <a:pt x="3985928" y="4131899"/>
                  <a:pt x="3984607" y="4133219"/>
                  <a:pt x="3984607" y="4134850"/>
                </a:cubicBezTo>
                <a:lnTo>
                  <a:pt x="3984607" y="4185487"/>
                </a:lnTo>
                <a:cubicBezTo>
                  <a:pt x="3984607" y="4187117"/>
                  <a:pt x="3985928" y="4188438"/>
                  <a:pt x="3987558" y="4188438"/>
                </a:cubicBezTo>
                <a:lnTo>
                  <a:pt x="4008421" y="4188438"/>
                </a:lnTo>
                <a:cubicBezTo>
                  <a:pt x="4021700" y="4188438"/>
                  <a:pt x="4029593" y="4182226"/>
                  <a:pt x="4029593" y="4171824"/>
                </a:cubicBezTo>
                <a:lnTo>
                  <a:pt x="4022342" y="4158586"/>
                </a:lnTo>
                <a:lnTo>
                  <a:pt x="4027070" y="4147421"/>
                </a:lnTo>
                <a:cubicBezTo>
                  <a:pt x="4027070" y="4137845"/>
                  <a:pt x="4019870" y="4131899"/>
                  <a:pt x="4008288" y="4131899"/>
                </a:cubicBezTo>
                <a:close/>
                <a:moveTo>
                  <a:pt x="3945198" y="4131884"/>
                </a:moveTo>
                <a:cubicBezTo>
                  <a:pt x="3929086" y="4131884"/>
                  <a:pt x="3915984" y="4144602"/>
                  <a:pt x="3915984" y="4160227"/>
                </a:cubicBezTo>
                <a:cubicBezTo>
                  <a:pt x="3915984" y="4175852"/>
                  <a:pt x="3929086" y="4188644"/>
                  <a:pt x="3945198" y="4188644"/>
                </a:cubicBezTo>
                <a:cubicBezTo>
                  <a:pt x="3961310" y="4188644"/>
                  <a:pt x="3974412" y="4175897"/>
                  <a:pt x="3974412" y="4160227"/>
                </a:cubicBezTo>
                <a:cubicBezTo>
                  <a:pt x="3974412" y="4144558"/>
                  <a:pt x="3961295" y="4131884"/>
                  <a:pt x="3945198" y="4131884"/>
                </a:cubicBezTo>
                <a:close/>
                <a:moveTo>
                  <a:pt x="3884941" y="4131825"/>
                </a:moveTo>
                <a:cubicBezTo>
                  <a:pt x="3868785" y="4131825"/>
                  <a:pt x="3855654" y="4144544"/>
                  <a:pt x="3855654" y="4160168"/>
                </a:cubicBezTo>
                <a:cubicBezTo>
                  <a:pt x="3855872" y="4176054"/>
                  <a:pt x="3868907" y="4188765"/>
                  <a:pt x="3884794" y="4188585"/>
                </a:cubicBezTo>
                <a:cubicBezTo>
                  <a:pt x="3892097" y="4188559"/>
                  <a:pt x="3899154" y="4185946"/>
                  <a:pt x="3904712" y="4181208"/>
                </a:cubicBezTo>
                <a:cubicBezTo>
                  <a:pt x="3905380" y="4180643"/>
                  <a:pt x="3905764" y="4179811"/>
                  <a:pt x="3905760" y="4178936"/>
                </a:cubicBezTo>
                <a:lnTo>
                  <a:pt x="3905760" y="4160729"/>
                </a:lnTo>
                <a:cubicBezTo>
                  <a:pt x="3905760" y="4159099"/>
                  <a:pt x="3904439" y="4157778"/>
                  <a:pt x="3902809" y="4157778"/>
                </a:cubicBezTo>
                <a:lnTo>
                  <a:pt x="3902750" y="4157749"/>
                </a:lnTo>
                <a:lnTo>
                  <a:pt x="3890946" y="4157749"/>
                </a:lnTo>
                <a:cubicBezTo>
                  <a:pt x="3889316" y="4157749"/>
                  <a:pt x="3887995" y="4159069"/>
                  <a:pt x="3887995" y="4160700"/>
                </a:cubicBezTo>
                <a:lnTo>
                  <a:pt x="3887995" y="4163739"/>
                </a:lnTo>
                <a:cubicBezTo>
                  <a:pt x="3887995" y="4165369"/>
                  <a:pt x="3889316" y="4166690"/>
                  <a:pt x="3890946" y="4166690"/>
                </a:cubicBezTo>
                <a:lnTo>
                  <a:pt x="3896995" y="4166690"/>
                </a:lnTo>
                <a:lnTo>
                  <a:pt x="3896995" y="4175941"/>
                </a:lnTo>
                <a:cubicBezTo>
                  <a:pt x="3893438" y="4178369"/>
                  <a:pt x="3889233" y="4179669"/>
                  <a:pt x="3884926" y="4179674"/>
                </a:cubicBezTo>
                <a:cubicBezTo>
                  <a:pt x="3873945" y="4179855"/>
                  <a:pt x="3864887" y="4171119"/>
                  <a:pt x="3864669" y="4160139"/>
                </a:cubicBezTo>
                <a:cubicBezTo>
                  <a:pt x="3864669" y="4149398"/>
                  <a:pt x="3873757" y="4140678"/>
                  <a:pt x="3884926" y="4140678"/>
                </a:cubicBezTo>
                <a:cubicBezTo>
                  <a:pt x="3890081" y="4140666"/>
                  <a:pt x="3895064" y="4142534"/>
                  <a:pt x="3898943" y="4145930"/>
                </a:cubicBezTo>
                <a:cubicBezTo>
                  <a:pt x="3900143" y="4147034"/>
                  <a:pt x="3902009" y="4146956"/>
                  <a:pt x="3903113" y="4145758"/>
                </a:cubicBezTo>
                <a:cubicBezTo>
                  <a:pt x="3903166" y="4145699"/>
                  <a:pt x="3903217" y="4145638"/>
                  <a:pt x="3903266" y="4145576"/>
                </a:cubicBezTo>
                <a:lnTo>
                  <a:pt x="3905081" y="4143334"/>
                </a:lnTo>
                <a:cubicBezTo>
                  <a:pt x="3906114" y="4142091"/>
                  <a:pt x="3905956" y="4140250"/>
                  <a:pt x="3904727" y="4139202"/>
                </a:cubicBezTo>
                <a:cubicBezTo>
                  <a:pt x="3899243" y="4134428"/>
                  <a:pt x="3892212" y="4131806"/>
                  <a:pt x="3884941" y="4131825"/>
                </a:cubicBezTo>
                <a:close/>
                <a:moveTo>
                  <a:pt x="3608370" y="4131810"/>
                </a:moveTo>
                <a:cubicBezTo>
                  <a:pt x="3596567" y="4131810"/>
                  <a:pt x="3588717" y="4137845"/>
                  <a:pt x="3588717" y="4146830"/>
                </a:cubicBezTo>
                <a:cubicBezTo>
                  <a:pt x="3588717" y="4158501"/>
                  <a:pt x="3598573" y="4161452"/>
                  <a:pt x="3606423" y="4163827"/>
                </a:cubicBezTo>
                <a:cubicBezTo>
                  <a:pt x="3614700" y="4166306"/>
                  <a:pt x="3618329" y="4167914"/>
                  <a:pt x="3618226" y="4172842"/>
                </a:cubicBezTo>
                <a:cubicBezTo>
                  <a:pt x="3618123" y="4177770"/>
                  <a:pt x="3612398" y="4179555"/>
                  <a:pt x="3606954" y="4179555"/>
                </a:cubicBezTo>
                <a:cubicBezTo>
                  <a:pt x="3601627" y="4179316"/>
                  <a:pt x="3596552" y="4177229"/>
                  <a:pt x="3592598" y="4173654"/>
                </a:cubicBezTo>
                <a:cubicBezTo>
                  <a:pt x="3591937" y="4173007"/>
                  <a:pt x="3591025" y="4172684"/>
                  <a:pt x="3590104" y="4172768"/>
                </a:cubicBezTo>
                <a:cubicBezTo>
                  <a:pt x="3589169" y="4172876"/>
                  <a:pt x="3588341" y="4173425"/>
                  <a:pt x="3587876" y="4174244"/>
                </a:cubicBezTo>
                <a:lnTo>
                  <a:pt x="3586283" y="4176929"/>
                </a:lnTo>
                <a:cubicBezTo>
                  <a:pt x="3585564" y="4178109"/>
                  <a:pt x="3585760" y="4179629"/>
                  <a:pt x="3586755" y="4180588"/>
                </a:cubicBezTo>
                <a:cubicBezTo>
                  <a:pt x="3592195" y="4185758"/>
                  <a:pt x="3599391" y="4188678"/>
                  <a:pt x="3606895" y="4188762"/>
                </a:cubicBezTo>
                <a:cubicBezTo>
                  <a:pt x="3619215" y="4188762"/>
                  <a:pt x="3627551" y="4182373"/>
                  <a:pt x="3627551" y="4172901"/>
                </a:cubicBezTo>
                <a:cubicBezTo>
                  <a:pt x="3627639" y="4160862"/>
                  <a:pt x="3617636" y="4157822"/>
                  <a:pt x="3609595" y="4155388"/>
                </a:cubicBezTo>
                <a:lnTo>
                  <a:pt x="3609683" y="4155270"/>
                </a:lnTo>
                <a:cubicBezTo>
                  <a:pt x="3601568" y="4152806"/>
                  <a:pt x="3598013" y="4151256"/>
                  <a:pt x="3598013" y="4146609"/>
                </a:cubicBezTo>
                <a:cubicBezTo>
                  <a:pt x="3598013" y="4142448"/>
                  <a:pt x="3603545" y="4140973"/>
                  <a:pt x="3608341" y="4140973"/>
                </a:cubicBezTo>
                <a:cubicBezTo>
                  <a:pt x="3612432" y="4140961"/>
                  <a:pt x="3616450" y="4142073"/>
                  <a:pt x="3619952" y="4144189"/>
                </a:cubicBezTo>
                <a:cubicBezTo>
                  <a:pt x="3621299" y="4145107"/>
                  <a:pt x="3623135" y="4144759"/>
                  <a:pt x="3624053" y="4143412"/>
                </a:cubicBezTo>
                <a:cubicBezTo>
                  <a:pt x="3624137" y="4143288"/>
                  <a:pt x="3624210" y="4143158"/>
                  <a:pt x="3624275" y="4143023"/>
                </a:cubicBezTo>
                <a:lnTo>
                  <a:pt x="3625648" y="4140264"/>
                </a:lnTo>
                <a:cubicBezTo>
                  <a:pt x="3626351" y="4138904"/>
                  <a:pt x="3625895" y="4137231"/>
                  <a:pt x="3624600" y="4136413"/>
                </a:cubicBezTo>
                <a:cubicBezTo>
                  <a:pt x="3619718" y="4133411"/>
                  <a:pt x="3614101" y="4131819"/>
                  <a:pt x="3608370" y="4131810"/>
                </a:cubicBezTo>
                <a:close/>
                <a:moveTo>
                  <a:pt x="3905567" y="4045659"/>
                </a:moveTo>
                <a:lnTo>
                  <a:pt x="3914730" y="4052506"/>
                </a:lnTo>
                <a:lnTo>
                  <a:pt x="3914730" y="4102287"/>
                </a:lnTo>
                <a:lnTo>
                  <a:pt x="3905567" y="4102287"/>
                </a:lnTo>
                <a:close/>
                <a:moveTo>
                  <a:pt x="3946363" y="3944813"/>
                </a:moveTo>
                <a:cubicBezTo>
                  <a:pt x="3944647" y="3944127"/>
                  <a:pt x="3942686" y="3944527"/>
                  <a:pt x="3941376" y="3945831"/>
                </a:cubicBezTo>
                <a:lnTo>
                  <a:pt x="3897747" y="3990094"/>
                </a:lnTo>
                <a:cubicBezTo>
                  <a:pt x="3896905" y="3990947"/>
                  <a:pt x="3896433" y="3992098"/>
                  <a:pt x="3896434" y="3993296"/>
                </a:cubicBezTo>
                <a:lnTo>
                  <a:pt x="3896434" y="4027497"/>
                </a:lnTo>
                <a:lnTo>
                  <a:pt x="3878567" y="4014218"/>
                </a:lnTo>
                <a:cubicBezTo>
                  <a:pt x="3876886" y="4013007"/>
                  <a:pt x="3874609" y="4013048"/>
                  <a:pt x="3872975" y="4014321"/>
                </a:cubicBezTo>
                <a:lnTo>
                  <a:pt x="3832356" y="4046884"/>
                </a:lnTo>
                <a:cubicBezTo>
                  <a:pt x="3831274" y="4047747"/>
                  <a:pt x="3830643" y="4049056"/>
                  <a:pt x="3830644" y="4050440"/>
                </a:cubicBezTo>
                <a:lnTo>
                  <a:pt x="3830644" y="4102390"/>
                </a:lnTo>
                <a:lnTo>
                  <a:pt x="3821438" y="4102390"/>
                </a:lnTo>
                <a:lnTo>
                  <a:pt x="3821438" y="4073649"/>
                </a:lnTo>
                <a:cubicBezTo>
                  <a:pt x="3821438" y="4063586"/>
                  <a:pt x="3814518" y="4052904"/>
                  <a:pt x="3801696" y="4052904"/>
                </a:cubicBezTo>
                <a:cubicBezTo>
                  <a:pt x="3788875" y="4052904"/>
                  <a:pt x="3781955" y="4063645"/>
                  <a:pt x="3781955" y="4073752"/>
                </a:cubicBezTo>
                <a:lnTo>
                  <a:pt x="3781955" y="4102287"/>
                </a:lnTo>
                <a:lnTo>
                  <a:pt x="3772645" y="4102287"/>
                </a:lnTo>
                <a:lnTo>
                  <a:pt x="3772645" y="4082855"/>
                </a:lnTo>
                <a:cubicBezTo>
                  <a:pt x="3772645" y="4074991"/>
                  <a:pt x="3767230" y="4066625"/>
                  <a:pt x="3757182" y="4066625"/>
                </a:cubicBezTo>
                <a:cubicBezTo>
                  <a:pt x="3747134" y="4066625"/>
                  <a:pt x="3741720" y="4075006"/>
                  <a:pt x="3741720" y="4082855"/>
                </a:cubicBezTo>
                <a:lnTo>
                  <a:pt x="3741720" y="4102272"/>
                </a:lnTo>
                <a:lnTo>
                  <a:pt x="3732439" y="4102272"/>
                </a:lnTo>
                <a:lnTo>
                  <a:pt x="3732439" y="4090454"/>
                </a:lnTo>
                <a:cubicBezTo>
                  <a:pt x="3732439" y="4083770"/>
                  <a:pt x="3726124" y="4077898"/>
                  <a:pt x="3718924" y="4077898"/>
                </a:cubicBezTo>
                <a:cubicBezTo>
                  <a:pt x="3711724" y="4077898"/>
                  <a:pt x="3705409" y="4083800"/>
                  <a:pt x="3705409" y="4090395"/>
                </a:cubicBezTo>
                <a:lnTo>
                  <a:pt x="3705409" y="4102198"/>
                </a:lnTo>
                <a:lnTo>
                  <a:pt x="3664702" y="4102198"/>
                </a:lnTo>
                <a:cubicBezTo>
                  <a:pt x="3662180" y="4102198"/>
                  <a:pt x="3660135" y="4104243"/>
                  <a:pt x="3660135" y="4106765"/>
                </a:cubicBezTo>
                <a:cubicBezTo>
                  <a:pt x="3660135" y="4109286"/>
                  <a:pt x="3662180" y="4111331"/>
                  <a:pt x="3664702" y="4111331"/>
                </a:cubicBezTo>
                <a:lnTo>
                  <a:pt x="3709939" y="4111331"/>
                </a:lnTo>
                <a:cubicBezTo>
                  <a:pt x="3712457" y="4111331"/>
                  <a:pt x="3714498" y="4109291"/>
                  <a:pt x="3714498" y="4106772"/>
                </a:cubicBezTo>
                <a:lnTo>
                  <a:pt x="3714498" y="4091265"/>
                </a:lnTo>
                <a:cubicBezTo>
                  <a:pt x="3714729" y="4088964"/>
                  <a:pt x="3716613" y="4087180"/>
                  <a:pt x="3718924" y="4087075"/>
                </a:cubicBezTo>
                <a:cubicBezTo>
                  <a:pt x="3721310" y="4087134"/>
                  <a:pt x="3723243" y="4089029"/>
                  <a:pt x="3723350" y="4091413"/>
                </a:cubicBezTo>
                <a:lnTo>
                  <a:pt x="3723350" y="4106890"/>
                </a:lnTo>
                <a:cubicBezTo>
                  <a:pt x="3723367" y="4109398"/>
                  <a:pt x="3725401" y="4111427"/>
                  <a:pt x="3727909" y="4111435"/>
                </a:cubicBezTo>
                <a:lnTo>
                  <a:pt x="3746293" y="4111435"/>
                </a:lnTo>
                <a:cubicBezTo>
                  <a:pt x="3748808" y="4111427"/>
                  <a:pt x="3750845" y="4109390"/>
                  <a:pt x="3750853" y="4106876"/>
                </a:cubicBezTo>
                <a:lnTo>
                  <a:pt x="3750853" y="4082870"/>
                </a:lnTo>
                <a:cubicBezTo>
                  <a:pt x="3750853" y="4080406"/>
                  <a:pt x="3752180" y="4075744"/>
                  <a:pt x="3757197" y="4075744"/>
                </a:cubicBezTo>
                <a:cubicBezTo>
                  <a:pt x="3762213" y="4075744"/>
                  <a:pt x="3763541" y="4080391"/>
                  <a:pt x="3763541" y="4082855"/>
                </a:cubicBezTo>
                <a:lnTo>
                  <a:pt x="3763541" y="4106905"/>
                </a:lnTo>
                <a:cubicBezTo>
                  <a:pt x="3763549" y="4109419"/>
                  <a:pt x="3765586" y="4111457"/>
                  <a:pt x="3768100" y="4111464"/>
                </a:cubicBezTo>
                <a:lnTo>
                  <a:pt x="3786529" y="4111464"/>
                </a:lnTo>
                <a:cubicBezTo>
                  <a:pt x="3789047" y="4111464"/>
                  <a:pt x="3791088" y="4109424"/>
                  <a:pt x="3791088" y="4106905"/>
                </a:cubicBezTo>
                <a:lnTo>
                  <a:pt x="3791088" y="4073752"/>
                </a:lnTo>
                <a:cubicBezTo>
                  <a:pt x="3791088" y="4069694"/>
                  <a:pt x="3793301" y="4062037"/>
                  <a:pt x="3801711" y="4062037"/>
                </a:cubicBezTo>
                <a:cubicBezTo>
                  <a:pt x="3809501" y="4062037"/>
                  <a:pt x="3812334" y="4068986"/>
                  <a:pt x="3812334" y="4073663"/>
                </a:cubicBezTo>
                <a:lnTo>
                  <a:pt x="3812334" y="4106905"/>
                </a:lnTo>
                <a:cubicBezTo>
                  <a:pt x="3812341" y="4109419"/>
                  <a:pt x="3814379" y="4111457"/>
                  <a:pt x="3816893" y="4111464"/>
                </a:cubicBezTo>
                <a:lnTo>
                  <a:pt x="3835233" y="4111464"/>
                </a:lnTo>
                <a:cubicBezTo>
                  <a:pt x="3837747" y="4111457"/>
                  <a:pt x="3839785" y="4109419"/>
                  <a:pt x="3839792" y="4106905"/>
                </a:cubicBezTo>
                <a:lnTo>
                  <a:pt x="3839792" y="4052520"/>
                </a:lnTo>
                <a:lnTo>
                  <a:pt x="3840117" y="4052255"/>
                </a:lnTo>
                <a:lnTo>
                  <a:pt x="3875940" y="4023528"/>
                </a:lnTo>
                <a:lnTo>
                  <a:pt x="3896434" y="4038843"/>
                </a:lnTo>
                <a:lnTo>
                  <a:pt x="3896434" y="4106905"/>
                </a:lnTo>
                <a:cubicBezTo>
                  <a:pt x="3896442" y="4109419"/>
                  <a:pt x="3898479" y="4111457"/>
                  <a:pt x="3900993" y="4111464"/>
                </a:cubicBezTo>
                <a:lnTo>
                  <a:pt x="3919289" y="4111464"/>
                </a:lnTo>
                <a:cubicBezTo>
                  <a:pt x="3921803" y="4111457"/>
                  <a:pt x="3923840" y="4109419"/>
                  <a:pt x="3923848" y="4106905"/>
                </a:cubicBezTo>
                <a:lnTo>
                  <a:pt x="3923848" y="4050219"/>
                </a:lnTo>
                <a:cubicBezTo>
                  <a:pt x="3923845" y="4048780"/>
                  <a:pt x="3923168" y="4047424"/>
                  <a:pt x="3922018" y="4046560"/>
                </a:cubicBezTo>
                <a:lnTo>
                  <a:pt x="3905552" y="4034269"/>
                </a:lnTo>
                <a:lnTo>
                  <a:pt x="3905552" y="3995126"/>
                </a:lnTo>
                <a:lnTo>
                  <a:pt x="3905803" y="3994875"/>
                </a:lnTo>
                <a:lnTo>
                  <a:pt x="3940063" y="3960113"/>
                </a:lnTo>
                <a:lnTo>
                  <a:pt x="3940063" y="4106905"/>
                </a:lnTo>
                <a:cubicBezTo>
                  <a:pt x="3940070" y="4109419"/>
                  <a:pt x="3942108" y="4111457"/>
                  <a:pt x="3944622" y="4111464"/>
                </a:cubicBezTo>
                <a:lnTo>
                  <a:pt x="3963095" y="4111464"/>
                </a:lnTo>
                <a:cubicBezTo>
                  <a:pt x="3965609" y="4111457"/>
                  <a:pt x="3967646" y="4109419"/>
                  <a:pt x="3967654" y="4106905"/>
                </a:cubicBezTo>
                <a:lnTo>
                  <a:pt x="3967654" y="4011356"/>
                </a:lnTo>
                <a:lnTo>
                  <a:pt x="3974455" y="4011356"/>
                </a:lnTo>
                <a:lnTo>
                  <a:pt x="3974706" y="4011592"/>
                </a:lnTo>
                <a:lnTo>
                  <a:pt x="3998048" y="4033635"/>
                </a:lnTo>
                <a:lnTo>
                  <a:pt x="3998048" y="4106905"/>
                </a:lnTo>
                <a:cubicBezTo>
                  <a:pt x="3998055" y="4109419"/>
                  <a:pt x="4000093" y="4111457"/>
                  <a:pt x="4002607" y="4111464"/>
                </a:cubicBezTo>
                <a:lnTo>
                  <a:pt x="4021153" y="4111464"/>
                </a:lnTo>
                <a:cubicBezTo>
                  <a:pt x="4023667" y="4111457"/>
                  <a:pt x="4025703" y="4109419"/>
                  <a:pt x="4025712" y="4106905"/>
                </a:cubicBezTo>
                <a:lnTo>
                  <a:pt x="4025712" y="4084773"/>
                </a:lnTo>
                <a:lnTo>
                  <a:pt x="4051252" y="4109856"/>
                </a:lnTo>
                <a:cubicBezTo>
                  <a:pt x="4052103" y="4110700"/>
                  <a:pt x="4053254" y="4111172"/>
                  <a:pt x="4054454" y="4111169"/>
                </a:cubicBezTo>
                <a:lnTo>
                  <a:pt x="4092387" y="4111169"/>
                </a:lnTo>
                <a:cubicBezTo>
                  <a:pt x="4094909" y="4111169"/>
                  <a:pt x="4096954" y="4109124"/>
                  <a:pt x="4096954" y="4106603"/>
                </a:cubicBezTo>
                <a:cubicBezTo>
                  <a:pt x="4096954" y="4104081"/>
                  <a:pt x="4094909" y="4102036"/>
                  <a:pt x="4092387" y="4102036"/>
                </a:cubicBezTo>
                <a:lnTo>
                  <a:pt x="4092402" y="4102125"/>
                </a:lnTo>
                <a:lnTo>
                  <a:pt x="4056342" y="4102125"/>
                </a:lnTo>
                <a:lnTo>
                  <a:pt x="4056091" y="4101874"/>
                </a:lnTo>
                <a:lnTo>
                  <a:pt x="4024443" y="4070506"/>
                </a:lnTo>
                <a:cubicBezTo>
                  <a:pt x="4023130" y="4069216"/>
                  <a:pt x="4021174" y="4068833"/>
                  <a:pt x="4019471" y="4069532"/>
                </a:cubicBezTo>
                <a:cubicBezTo>
                  <a:pt x="4017774" y="4070240"/>
                  <a:pt x="4016669" y="4071899"/>
                  <a:pt x="4016668" y="4073737"/>
                </a:cubicBezTo>
                <a:lnTo>
                  <a:pt x="4016668" y="4102272"/>
                </a:lnTo>
                <a:lnTo>
                  <a:pt x="4007181" y="4102272"/>
                </a:lnTo>
                <a:lnTo>
                  <a:pt x="4007181" y="4031658"/>
                </a:lnTo>
                <a:cubicBezTo>
                  <a:pt x="4007166" y="4030395"/>
                  <a:pt x="4006633" y="4029194"/>
                  <a:pt x="4005705" y="4028338"/>
                </a:cubicBezTo>
                <a:lnTo>
                  <a:pt x="3979413" y="4003477"/>
                </a:lnTo>
                <a:cubicBezTo>
                  <a:pt x="3978567" y="4002678"/>
                  <a:pt x="3977448" y="4002234"/>
                  <a:pt x="3976285" y="4002237"/>
                </a:cubicBezTo>
                <a:lnTo>
                  <a:pt x="3963109" y="4002237"/>
                </a:lnTo>
                <a:cubicBezTo>
                  <a:pt x="3960595" y="4002245"/>
                  <a:pt x="3958558" y="4004282"/>
                  <a:pt x="3958550" y="4006796"/>
                </a:cubicBezTo>
                <a:lnTo>
                  <a:pt x="3958550" y="4102287"/>
                </a:lnTo>
                <a:lnTo>
                  <a:pt x="3949196" y="4102287"/>
                </a:lnTo>
                <a:lnTo>
                  <a:pt x="3949196" y="3949033"/>
                </a:lnTo>
                <a:cubicBezTo>
                  <a:pt x="3949200" y="3947180"/>
                  <a:pt x="3948079" y="3945511"/>
                  <a:pt x="3946363" y="3944813"/>
                </a:cubicBezTo>
                <a:close/>
                <a:moveTo>
                  <a:pt x="4505326" y="0"/>
                </a:moveTo>
                <a:lnTo>
                  <a:pt x="4505326" y="4395564"/>
                </a:lnTo>
                <a:lnTo>
                  <a:pt x="0" y="4395564"/>
                </a:lnTo>
                <a:lnTo>
                  <a:pt x="0" y="87891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4DEF001D-44C1-8BC6-4CBC-E515E3C8100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6580580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DEF001D-44C1-8BC6-4CBC-E515E3C8100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971697A6-594B-F6DD-5362-23B37032A6FC}"/>
              </a:ext>
            </a:extLst>
          </p:cNvPr>
          <p:cNvSpPr/>
          <p:nvPr userDrawn="1"/>
        </p:nvSpPr>
        <p:spPr>
          <a:xfrm>
            <a:off x="-2" y="0"/>
            <a:ext cx="9144002" cy="5143500"/>
          </a:xfrm>
          <a:custGeom>
            <a:avLst/>
            <a:gdLst>
              <a:gd name="connsiteX0" fmla="*/ 4505328 w 9144002"/>
              <a:gd name="connsiteY0" fmla="*/ 3647628 h 5143500"/>
              <a:gd name="connsiteX1" fmla="*/ 4505328 w 9144002"/>
              <a:gd name="connsiteY1" fmla="*/ 5143500 h 5143500"/>
              <a:gd name="connsiteX2" fmla="*/ 0 w 9144002"/>
              <a:gd name="connsiteY2" fmla="*/ 5143500 h 5143500"/>
              <a:gd name="connsiteX3" fmla="*/ 0 w 9144002"/>
              <a:gd name="connsiteY3" fmla="*/ 4526538 h 5143500"/>
              <a:gd name="connsiteX4" fmla="*/ 4638676 w 9144002"/>
              <a:gd name="connsiteY4" fmla="*/ 0 h 5143500"/>
              <a:gd name="connsiteX5" fmla="*/ 9144002 w 9144002"/>
              <a:gd name="connsiteY5" fmla="*/ 0 h 5143500"/>
              <a:gd name="connsiteX6" fmla="*/ 9144002 w 9144002"/>
              <a:gd name="connsiteY6" fmla="*/ 616963 h 5143500"/>
              <a:gd name="connsiteX7" fmla="*/ 4638676 w 9144002"/>
              <a:gd name="connsiteY7" fmla="*/ 1495872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2" h="5143500">
                <a:moveTo>
                  <a:pt x="4505328" y="3647628"/>
                </a:moveTo>
                <a:lnTo>
                  <a:pt x="4505328" y="5143500"/>
                </a:lnTo>
                <a:lnTo>
                  <a:pt x="0" y="5143500"/>
                </a:lnTo>
                <a:lnTo>
                  <a:pt x="0" y="4526538"/>
                </a:lnTo>
                <a:close/>
                <a:moveTo>
                  <a:pt x="4638676" y="0"/>
                </a:moveTo>
                <a:lnTo>
                  <a:pt x="9144002" y="0"/>
                </a:lnTo>
                <a:lnTo>
                  <a:pt x="9144002" y="616963"/>
                </a:lnTo>
                <a:lnTo>
                  <a:pt x="4638676" y="1495872"/>
                </a:lnTo>
                <a:close/>
              </a:path>
            </a:pathLst>
          </a:custGeom>
          <a:gradFill>
            <a:gsLst>
              <a:gs pos="100000">
                <a:schemeClr val="accent5"/>
              </a:gs>
              <a:gs pos="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3B81B9B-5F52-507F-758B-2A318C6F118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4505326" cy="4395564"/>
          </a:xfrm>
          <a:custGeom>
            <a:avLst/>
            <a:gdLst>
              <a:gd name="connsiteX0" fmla="*/ 0 w 4505326"/>
              <a:gd name="connsiteY0" fmla="*/ 0 h 4395564"/>
              <a:gd name="connsiteX1" fmla="*/ 4505326 w 4505326"/>
              <a:gd name="connsiteY1" fmla="*/ 0 h 4395564"/>
              <a:gd name="connsiteX2" fmla="*/ 4505326 w 4505326"/>
              <a:gd name="connsiteY2" fmla="*/ 3516654 h 4395564"/>
              <a:gd name="connsiteX3" fmla="*/ 0 w 4505326"/>
              <a:gd name="connsiteY3" fmla="*/ 4395564 h 4395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05326" h="4395564">
                <a:moveTo>
                  <a:pt x="0" y="0"/>
                </a:moveTo>
                <a:lnTo>
                  <a:pt x="4505326" y="0"/>
                </a:lnTo>
                <a:lnTo>
                  <a:pt x="4505326" y="3516654"/>
                </a:lnTo>
                <a:lnTo>
                  <a:pt x="0" y="4395564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652936F-2D08-4642-4838-DBD10A197F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9171CE56-9752-6FDE-BC0B-C11E89CA2D6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FA3EAE-5BC4-B00C-0839-5E785C3367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bg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45235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.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4832D52B-C77B-5C31-5E21-5AAA4B3D853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638674" y="747936"/>
            <a:ext cx="4505326" cy="4395564"/>
          </a:xfrm>
          <a:custGeom>
            <a:avLst/>
            <a:gdLst>
              <a:gd name="connsiteX0" fmla="*/ 3993622 w 4505326"/>
              <a:gd name="connsiteY0" fmla="*/ 4163872 h 4395564"/>
              <a:gd name="connsiteX1" fmla="*/ 4008214 w 4505326"/>
              <a:gd name="connsiteY1" fmla="*/ 4163872 h 4395564"/>
              <a:gd name="connsiteX2" fmla="*/ 4020578 w 4505326"/>
              <a:gd name="connsiteY2" fmla="*/ 4171603 h 4395564"/>
              <a:gd name="connsiteX3" fmla="*/ 4008214 w 4505326"/>
              <a:gd name="connsiteY3" fmla="*/ 4179615 h 4395564"/>
              <a:gd name="connsiteX4" fmla="*/ 3993607 w 4505326"/>
              <a:gd name="connsiteY4" fmla="*/ 4179615 h 4395564"/>
              <a:gd name="connsiteX5" fmla="*/ 3823607 w 4505326"/>
              <a:gd name="connsiteY5" fmla="*/ 4159563 h 4395564"/>
              <a:gd name="connsiteX6" fmla="*/ 3820656 w 4505326"/>
              <a:gd name="connsiteY6" fmla="*/ 4162514 h 4395564"/>
              <a:gd name="connsiteX7" fmla="*/ 3820656 w 4505326"/>
              <a:gd name="connsiteY7" fmla="*/ 4164978 h 4395564"/>
              <a:gd name="connsiteX8" fmla="*/ 3823607 w 4505326"/>
              <a:gd name="connsiteY8" fmla="*/ 4167929 h 4395564"/>
              <a:gd name="connsiteX9" fmla="*/ 3839837 w 4505326"/>
              <a:gd name="connsiteY9" fmla="*/ 4167929 h 4395564"/>
              <a:gd name="connsiteX10" fmla="*/ 3842788 w 4505326"/>
              <a:gd name="connsiteY10" fmla="*/ 4164978 h 4395564"/>
              <a:gd name="connsiteX11" fmla="*/ 3842788 w 4505326"/>
              <a:gd name="connsiteY11" fmla="*/ 4162514 h 4395564"/>
              <a:gd name="connsiteX12" fmla="*/ 3839837 w 4505326"/>
              <a:gd name="connsiteY12" fmla="*/ 4159563 h 4395564"/>
              <a:gd name="connsiteX13" fmla="*/ 4022319 w 4505326"/>
              <a:gd name="connsiteY13" fmla="*/ 4158545 h 4395564"/>
              <a:gd name="connsiteX14" fmla="*/ 4022342 w 4505326"/>
              <a:gd name="connsiteY14" fmla="*/ 4158586 h 4395564"/>
              <a:gd name="connsiteX15" fmla="*/ 4022334 w 4505326"/>
              <a:gd name="connsiteY15" fmla="*/ 4158604 h 4395564"/>
              <a:gd name="connsiteX16" fmla="*/ 4062068 w 4505326"/>
              <a:gd name="connsiteY16" fmla="*/ 4145665 h 4395564"/>
              <a:gd name="connsiteX17" fmla="*/ 4070920 w 4505326"/>
              <a:gd name="connsiteY17" fmla="*/ 4165126 h 4395564"/>
              <a:gd name="connsiteX18" fmla="*/ 4053215 w 4505326"/>
              <a:gd name="connsiteY18" fmla="*/ 4165126 h 4395564"/>
              <a:gd name="connsiteX19" fmla="*/ 3659656 w 4505326"/>
              <a:gd name="connsiteY19" fmla="*/ 4145665 h 4395564"/>
              <a:gd name="connsiteX20" fmla="*/ 3668509 w 4505326"/>
              <a:gd name="connsiteY20" fmla="*/ 4165126 h 4395564"/>
              <a:gd name="connsiteX21" fmla="*/ 3650804 w 4505326"/>
              <a:gd name="connsiteY21" fmla="*/ 4165126 h 4395564"/>
              <a:gd name="connsiteX22" fmla="*/ 3946555 w 4505326"/>
              <a:gd name="connsiteY22" fmla="*/ 4140849 h 4395564"/>
              <a:gd name="connsiteX23" fmla="*/ 3965308 w 4505326"/>
              <a:gd name="connsiteY23" fmla="*/ 4160227 h 4395564"/>
              <a:gd name="connsiteX24" fmla="*/ 3945198 w 4505326"/>
              <a:gd name="connsiteY24" fmla="*/ 4179688 h 4395564"/>
              <a:gd name="connsiteX25" fmla="*/ 3926457 w 4505326"/>
              <a:gd name="connsiteY25" fmla="*/ 4159590 h 4395564"/>
              <a:gd name="connsiteX26" fmla="*/ 3946555 w 4505326"/>
              <a:gd name="connsiteY26" fmla="*/ 4140849 h 4395564"/>
              <a:gd name="connsiteX27" fmla="*/ 3993622 w 4505326"/>
              <a:gd name="connsiteY27" fmla="*/ 4140840 h 4395564"/>
              <a:gd name="connsiteX28" fmla="*/ 4008214 w 4505326"/>
              <a:gd name="connsiteY28" fmla="*/ 4140840 h 4395564"/>
              <a:gd name="connsiteX29" fmla="*/ 4018040 w 4505326"/>
              <a:gd name="connsiteY29" fmla="*/ 4147775 h 4395564"/>
              <a:gd name="connsiteX30" fmla="*/ 4008214 w 4505326"/>
              <a:gd name="connsiteY30" fmla="*/ 4154857 h 4395564"/>
              <a:gd name="connsiteX31" fmla="*/ 4008229 w 4505326"/>
              <a:gd name="connsiteY31" fmla="*/ 4154916 h 4395564"/>
              <a:gd name="connsiteX32" fmla="*/ 3993622 w 4505326"/>
              <a:gd name="connsiteY32" fmla="*/ 4154916 h 4395564"/>
              <a:gd name="connsiteX33" fmla="*/ 4101536 w 4505326"/>
              <a:gd name="connsiteY33" fmla="*/ 4131988 h 4395564"/>
              <a:gd name="connsiteX34" fmla="*/ 4098585 w 4505326"/>
              <a:gd name="connsiteY34" fmla="*/ 4134938 h 4395564"/>
              <a:gd name="connsiteX35" fmla="*/ 4098585 w 4505326"/>
              <a:gd name="connsiteY35" fmla="*/ 4185575 h 4395564"/>
              <a:gd name="connsiteX36" fmla="*/ 4101536 w 4505326"/>
              <a:gd name="connsiteY36" fmla="*/ 4188526 h 4395564"/>
              <a:gd name="connsiteX37" fmla="*/ 4104575 w 4505326"/>
              <a:gd name="connsiteY37" fmla="*/ 4188526 h 4395564"/>
              <a:gd name="connsiteX38" fmla="*/ 4107526 w 4505326"/>
              <a:gd name="connsiteY38" fmla="*/ 4185575 h 4395564"/>
              <a:gd name="connsiteX39" fmla="*/ 4107526 w 4505326"/>
              <a:gd name="connsiteY39" fmla="*/ 4134938 h 4395564"/>
              <a:gd name="connsiteX40" fmla="*/ 4104575 w 4505326"/>
              <a:gd name="connsiteY40" fmla="*/ 4131988 h 4395564"/>
              <a:gd name="connsiteX41" fmla="*/ 3780318 w 4505326"/>
              <a:gd name="connsiteY41" fmla="*/ 4131988 h 4395564"/>
              <a:gd name="connsiteX42" fmla="*/ 3777367 w 4505326"/>
              <a:gd name="connsiteY42" fmla="*/ 4134938 h 4395564"/>
              <a:gd name="connsiteX43" fmla="*/ 3777367 w 4505326"/>
              <a:gd name="connsiteY43" fmla="*/ 4137889 h 4395564"/>
              <a:gd name="connsiteX44" fmla="*/ 3780318 w 4505326"/>
              <a:gd name="connsiteY44" fmla="*/ 4140840 h 4395564"/>
              <a:gd name="connsiteX45" fmla="*/ 3794423 w 4505326"/>
              <a:gd name="connsiteY45" fmla="*/ 4140840 h 4395564"/>
              <a:gd name="connsiteX46" fmla="*/ 3794423 w 4505326"/>
              <a:gd name="connsiteY46" fmla="*/ 4185502 h 4395564"/>
              <a:gd name="connsiteX47" fmla="*/ 3797374 w 4505326"/>
              <a:gd name="connsiteY47" fmla="*/ 4188453 h 4395564"/>
              <a:gd name="connsiteX48" fmla="*/ 3800413 w 4505326"/>
              <a:gd name="connsiteY48" fmla="*/ 4188453 h 4395564"/>
              <a:gd name="connsiteX49" fmla="*/ 3803364 w 4505326"/>
              <a:gd name="connsiteY49" fmla="*/ 4185502 h 4395564"/>
              <a:gd name="connsiteX50" fmla="*/ 3803364 w 4505326"/>
              <a:gd name="connsiteY50" fmla="*/ 4140840 h 4395564"/>
              <a:gd name="connsiteX51" fmla="*/ 3817469 w 4505326"/>
              <a:gd name="connsiteY51" fmla="*/ 4140840 h 4395564"/>
              <a:gd name="connsiteX52" fmla="*/ 3820420 w 4505326"/>
              <a:gd name="connsiteY52" fmla="*/ 4137889 h 4395564"/>
              <a:gd name="connsiteX53" fmla="*/ 3820420 w 4505326"/>
              <a:gd name="connsiteY53" fmla="*/ 4134938 h 4395564"/>
              <a:gd name="connsiteX54" fmla="*/ 3817469 w 4505326"/>
              <a:gd name="connsiteY54" fmla="*/ 4131988 h 4395564"/>
              <a:gd name="connsiteX55" fmla="*/ 3699124 w 4505326"/>
              <a:gd name="connsiteY55" fmla="*/ 4131988 h 4395564"/>
              <a:gd name="connsiteX56" fmla="*/ 3696173 w 4505326"/>
              <a:gd name="connsiteY56" fmla="*/ 4134938 h 4395564"/>
              <a:gd name="connsiteX57" fmla="*/ 3696173 w 4505326"/>
              <a:gd name="connsiteY57" fmla="*/ 4185575 h 4395564"/>
              <a:gd name="connsiteX58" fmla="*/ 3699124 w 4505326"/>
              <a:gd name="connsiteY58" fmla="*/ 4188526 h 4395564"/>
              <a:gd name="connsiteX59" fmla="*/ 3702164 w 4505326"/>
              <a:gd name="connsiteY59" fmla="*/ 4188526 h 4395564"/>
              <a:gd name="connsiteX60" fmla="*/ 3705115 w 4505326"/>
              <a:gd name="connsiteY60" fmla="*/ 4185575 h 4395564"/>
              <a:gd name="connsiteX61" fmla="*/ 3705115 w 4505326"/>
              <a:gd name="connsiteY61" fmla="*/ 4134938 h 4395564"/>
              <a:gd name="connsiteX62" fmla="*/ 3702164 w 4505326"/>
              <a:gd name="connsiteY62" fmla="*/ 4131988 h 4395564"/>
              <a:gd name="connsiteX63" fmla="*/ 4060386 w 4505326"/>
              <a:gd name="connsiteY63" fmla="*/ 4131958 h 4395564"/>
              <a:gd name="connsiteX64" fmla="*/ 4057656 w 4505326"/>
              <a:gd name="connsiteY64" fmla="*/ 4133714 h 4395564"/>
              <a:gd name="connsiteX65" fmla="*/ 4034772 w 4505326"/>
              <a:gd name="connsiteY65" fmla="*/ 4184351 h 4395564"/>
              <a:gd name="connsiteX66" fmla="*/ 4036144 w 4505326"/>
              <a:gd name="connsiteY66" fmla="*/ 4188292 h 4395564"/>
              <a:gd name="connsiteX67" fmla="*/ 4037502 w 4505326"/>
              <a:gd name="connsiteY67" fmla="*/ 4188585 h 4395564"/>
              <a:gd name="connsiteX68" fmla="*/ 4040836 w 4505326"/>
              <a:gd name="connsiteY68" fmla="*/ 4188585 h 4395564"/>
              <a:gd name="connsiteX69" fmla="*/ 4043566 w 4505326"/>
              <a:gd name="connsiteY69" fmla="*/ 4186830 h 4395564"/>
              <a:gd name="connsiteX70" fmla="*/ 4049290 w 4505326"/>
              <a:gd name="connsiteY70" fmla="*/ 4174170 h 4395564"/>
              <a:gd name="connsiteX71" fmla="*/ 4075052 w 4505326"/>
              <a:gd name="connsiteY71" fmla="*/ 4174170 h 4395564"/>
              <a:gd name="connsiteX72" fmla="*/ 4080850 w 4505326"/>
              <a:gd name="connsiteY72" fmla="*/ 4186844 h 4395564"/>
              <a:gd name="connsiteX73" fmla="*/ 4083565 w 4505326"/>
              <a:gd name="connsiteY73" fmla="*/ 4188585 h 4395564"/>
              <a:gd name="connsiteX74" fmla="*/ 4086899 w 4505326"/>
              <a:gd name="connsiteY74" fmla="*/ 4188585 h 4395564"/>
              <a:gd name="connsiteX75" fmla="*/ 4089923 w 4505326"/>
              <a:gd name="connsiteY75" fmla="*/ 4185708 h 4395564"/>
              <a:gd name="connsiteX76" fmla="*/ 4089629 w 4505326"/>
              <a:gd name="connsiteY76" fmla="*/ 4184351 h 4395564"/>
              <a:gd name="connsiteX77" fmla="*/ 4066376 w 4505326"/>
              <a:gd name="connsiteY77" fmla="*/ 4133699 h 4395564"/>
              <a:gd name="connsiteX78" fmla="*/ 4063646 w 4505326"/>
              <a:gd name="connsiteY78" fmla="*/ 4131958 h 4395564"/>
              <a:gd name="connsiteX79" fmla="*/ 3657959 w 4505326"/>
              <a:gd name="connsiteY79" fmla="*/ 4131958 h 4395564"/>
              <a:gd name="connsiteX80" fmla="*/ 3655230 w 4505326"/>
              <a:gd name="connsiteY80" fmla="*/ 4133714 h 4395564"/>
              <a:gd name="connsiteX81" fmla="*/ 3632272 w 4505326"/>
              <a:gd name="connsiteY81" fmla="*/ 4184351 h 4395564"/>
              <a:gd name="connsiteX82" fmla="*/ 3633644 w 4505326"/>
              <a:gd name="connsiteY82" fmla="*/ 4188292 h 4395564"/>
              <a:gd name="connsiteX83" fmla="*/ 3635002 w 4505326"/>
              <a:gd name="connsiteY83" fmla="*/ 4188585 h 4395564"/>
              <a:gd name="connsiteX84" fmla="*/ 3638336 w 4505326"/>
              <a:gd name="connsiteY84" fmla="*/ 4188585 h 4395564"/>
              <a:gd name="connsiteX85" fmla="*/ 3641066 w 4505326"/>
              <a:gd name="connsiteY85" fmla="*/ 4186830 h 4395564"/>
              <a:gd name="connsiteX86" fmla="*/ 3646790 w 4505326"/>
              <a:gd name="connsiteY86" fmla="*/ 4174170 h 4395564"/>
              <a:gd name="connsiteX87" fmla="*/ 3672566 w 4505326"/>
              <a:gd name="connsiteY87" fmla="*/ 4174170 h 4395564"/>
              <a:gd name="connsiteX88" fmla="*/ 3678365 w 4505326"/>
              <a:gd name="connsiteY88" fmla="*/ 4186844 h 4395564"/>
              <a:gd name="connsiteX89" fmla="*/ 3681080 w 4505326"/>
              <a:gd name="connsiteY89" fmla="*/ 4188585 h 4395564"/>
              <a:gd name="connsiteX90" fmla="*/ 3684414 w 4505326"/>
              <a:gd name="connsiteY90" fmla="*/ 4188585 h 4395564"/>
              <a:gd name="connsiteX91" fmla="*/ 3687423 w 4505326"/>
              <a:gd name="connsiteY91" fmla="*/ 4185694 h 4395564"/>
              <a:gd name="connsiteX92" fmla="*/ 3687129 w 4505326"/>
              <a:gd name="connsiteY92" fmla="*/ 4184351 h 4395564"/>
              <a:gd name="connsiteX93" fmla="*/ 3663950 w 4505326"/>
              <a:gd name="connsiteY93" fmla="*/ 4133699 h 4395564"/>
              <a:gd name="connsiteX94" fmla="*/ 3661220 w 4505326"/>
              <a:gd name="connsiteY94" fmla="*/ 4131958 h 4395564"/>
              <a:gd name="connsiteX95" fmla="*/ 4127430 w 4505326"/>
              <a:gd name="connsiteY95" fmla="*/ 4131943 h 4395564"/>
              <a:gd name="connsiteX96" fmla="*/ 4124479 w 4505326"/>
              <a:gd name="connsiteY96" fmla="*/ 4134894 h 4395564"/>
              <a:gd name="connsiteX97" fmla="*/ 4124479 w 4505326"/>
              <a:gd name="connsiteY97" fmla="*/ 4185531 h 4395564"/>
              <a:gd name="connsiteX98" fmla="*/ 4127430 w 4505326"/>
              <a:gd name="connsiteY98" fmla="*/ 4188482 h 4395564"/>
              <a:gd name="connsiteX99" fmla="*/ 4130469 w 4505326"/>
              <a:gd name="connsiteY99" fmla="*/ 4188482 h 4395564"/>
              <a:gd name="connsiteX100" fmla="*/ 4133420 w 4505326"/>
              <a:gd name="connsiteY100" fmla="*/ 4185531 h 4395564"/>
              <a:gd name="connsiteX101" fmla="*/ 4133420 w 4505326"/>
              <a:gd name="connsiteY101" fmla="*/ 4148645 h 4395564"/>
              <a:gd name="connsiteX102" fmla="*/ 4161778 w 4505326"/>
              <a:gd name="connsiteY102" fmla="*/ 4187287 h 4395564"/>
              <a:gd name="connsiteX103" fmla="*/ 4164183 w 4505326"/>
              <a:gd name="connsiteY103" fmla="*/ 4188497 h 4395564"/>
              <a:gd name="connsiteX104" fmla="*/ 4167739 w 4505326"/>
              <a:gd name="connsiteY104" fmla="*/ 4188497 h 4395564"/>
              <a:gd name="connsiteX105" fmla="*/ 4170690 w 4505326"/>
              <a:gd name="connsiteY105" fmla="*/ 4185546 h 4395564"/>
              <a:gd name="connsiteX106" fmla="*/ 4170690 w 4505326"/>
              <a:gd name="connsiteY106" fmla="*/ 4134938 h 4395564"/>
              <a:gd name="connsiteX107" fmla="*/ 4167739 w 4505326"/>
              <a:gd name="connsiteY107" fmla="*/ 4131988 h 4395564"/>
              <a:gd name="connsiteX108" fmla="*/ 4164788 w 4505326"/>
              <a:gd name="connsiteY108" fmla="*/ 4131988 h 4395564"/>
              <a:gd name="connsiteX109" fmla="*/ 4161837 w 4505326"/>
              <a:gd name="connsiteY109" fmla="*/ 4134938 h 4395564"/>
              <a:gd name="connsiteX110" fmla="*/ 4161837 w 4505326"/>
              <a:gd name="connsiteY110" fmla="*/ 4171824 h 4395564"/>
              <a:gd name="connsiteX111" fmla="*/ 4133405 w 4505326"/>
              <a:gd name="connsiteY111" fmla="*/ 4133168 h 4395564"/>
              <a:gd name="connsiteX112" fmla="*/ 4130985 w 4505326"/>
              <a:gd name="connsiteY112" fmla="*/ 4131943 h 4395564"/>
              <a:gd name="connsiteX113" fmla="*/ 3724930 w 4505326"/>
              <a:gd name="connsiteY113" fmla="*/ 4131943 h 4395564"/>
              <a:gd name="connsiteX114" fmla="*/ 3721979 w 4505326"/>
              <a:gd name="connsiteY114" fmla="*/ 4134894 h 4395564"/>
              <a:gd name="connsiteX115" fmla="*/ 3721979 w 4505326"/>
              <a:gd name="connsiteY115" fmla="*/ 4185531 h 4395564"/>
              <a:gd name="connsiteX116" fmla="*/ 3724930 w 4505326"/>
              <a:gd name="connsiteY116" fmla="*/ 4188482 h 4395564"/>
              <a:gd name="connsiteX117" fmla="*/ 3727969 w 4505326"/>
              <a:gd name="connsiteY117" fmla="*/ 4188482 h 4395564"/>
              <a:gd name="connsiteX118" fmla="*/ 3730920 w 4505326"/>
              <a:gd name="connsiteY118" fmla="*/ 4185531 h 4395564"/>
              <a:gd name="connsiteX119" fmla="*/ 3730920 w 4505326"/>
              <a:gd name="connsiteY119" fmla="*/ 4148645 h 4395564"/>
              <a:gd name="connsiteX120" fmla="*/ 3759278 w 4505326"/>
              <a:gd name="connsiteY120" fmla="*/ 4187287 h 4395564"/>
              <a:gd name="connsiteX121" fmla="*/ 3761698 w 4505326"/>
              <a:gd name="connsiteY121" fmla="*/ 4188497 h 4395564"/>
              <a:gd name="connsiteX122" fmla="*/ 3765253 w 4505326"/>
              <a:gd name="connsiteY122" fmla="*/ 4188497 h 4395564"/>
              <a:gd name="connsiteX123" fmla="*/ 3768204 w 4505326"/>
              <a:gd name="connsiteY123" fmla="*/ 4185546 h 4395564"/>
              <a:gd name="connsiteX124" fmla="*/ 3768204 w 4505326"/>
              <a:gd name="connsiteY124" fmla="*/ 4134938 h 4395564"/>
              <a:gd name="connsiteX125" fmla="*/ 3765253 w 4505326"/>
              <a:gd name="connsiteY125" fmla="*/ 4131988 h 4395564"/>
              <a:gd name="connsiteX126" fmla="*/ 3762391 w 4505326"/>
              <a:gd name="connsiteY126" fmla="*/ 4131988 h 4395564"/>
              <a:gd name="connsiteX127" fmla="*/ 3759440 w 4505326"/>
              <a:gd name="connsiteY127" fmla="*/ 4134938 h 4395564"/>
              <a:gd name="connsiteX128" fmla="*/ 3759440 w 4505326"/>
              <a:gd name="connsiteY128" fmla="*/ 4171824 h 4395564"/>
              <a:gd name="connsiteX129" fmla="*/ 3731023 w 4505326"/>
              <a:gd name="connsiteY129" fmla="*/ 4133168 h 4395564"/>
              <a:gd name="connsiteX130" fmla="*/ 3728618 w 4505326"/>
              <a:gd name="connsiteY130" fmla="*/ 4131943 h 4395564"/>
              <a:gd name="connsiteX131" fmla="*/ 3987558 w 4505326"/>
              <a:gd name="connsiteY131" fmla="*/ 4131899 h 4395564"/>
              <a:gd name="connsiteX132" fmla="*/ 3984607 w 4505326"/>
              <a:gd name="connsiteY132" fmla="*/ 4134850 h 4395564"/>
              <a:gd name="connsiteX133" fmla="*/ 3984607 w 4505326"/>
              <a:gd name="connsiteY133" fmla="*/ 4185487 h 4395564"/>
              <a:gd name="connsiteX134" fmla="*/ 3987558 w 4505326"/>
              <a:gd name="connsiteY134" fmla="*/ 4188438 h 4395564"/>
              <a:gd name="connsiteX135" fmla="*/ 4008421 w 4505326"/>
              <a:gd name="connsiteY135" fmla="*/ 4188438 h 4395564"/>
              <a:gd name="connsiteX136" fmla="*/ 4029593 w 4505326"/>
              <a:gd name="connsiteY136" fmla="*/ 4171824 h 4395564"/>
              <a:gd name="connsiteX137" fmla="*/ 4022342 w 4505326"/>
              <a:gd name="connsiteY137" fmla="*/ 4158586 h 4395564"/>
              <a:gd name="connsiteX138" fmla="*/ 4027070 w 4505326"/>
              <a:gd name="connsiteY138" fmla="*/ 4147421 h 4395564"/>
              <a:gd name="connsiteX139" fmla="*/ 4008288 w 4505326"/>
              <a:gd name="connsiteY139" fmla="*/ 4131899 h 4395564"/>
              <a:gd name="connsiteX140" fmla="*/ 3945198 w 4505326"/>
              <a:gd name="connsiteY140" fmla="*/ 4131884 h 4395564"/>
              <a:gd name="connsiteX141" fmla="*/ 3915984 w 4505326"/>
              <a:gd name="connsiteY141" fmla="*/ 4160227 h 4395564"/>
              <a:gd name="connsiteX142" fmla="*/ 3945198 w 4505326"/>
              <a:gd name="connsiteY142" fmla="*/ 4188644 h 4395564"/>
              <a:gd name="connsiteX143" fmla="*/ 3974412 w 4505326"/>
              <a:gd name="connsiteY143" fmla="*/ 4160227 h 4395564"/>
              <a:gd name="connsiteX144" fmla="*/ 3945198 w 4505326"/>
              <a:gd name="connsiteY144" fmla="*/ 4131884 h 4395564"/>
              <a:gd name="connsiteX145" fmla="*/ 3884941 w 4505326"/>
              <a:gd name="connsiteY145" fmla="*/ 4131825 h 4395564"/>
              <a:gd name="connsiteX146" fmla="*/ 3855654 w 4505326"/>
              <a:gd name="connsiteY146" fmla="*/ 4160168 h 4395564"/>
              <a:gd name="connsiteX147" fmla="*/ 3884794 w 4505326"/>
              <a:gd name="connsiteY147" fmla="*/ 4188585 h 4395564"/>
              <a:gd name="connsiteX148" fmla="*/ 3904712 w 4505326"/>
              <a:gd name="connsiteY148" fmla="*/ 4181208 h 4395564"/>
              <a:gd name="connsiteX149" fmla="*/ 3905760 w 4505326"/>
              <a:gd name="connsiteY149" fmla="*/ 4178936 h 4395564"/>
              <a:gd name="connsiteX150" fmla="*/ 3905760 w 4505326"/>
              <a:gd name="connsiteY150" fmla="*/ 4160729 h 4395564"/>
              <a:gd name="connsiteX151" fmla="*/ 3902809 w 4505326"/>
              <a:gd name="connsiteY151" fmla="*/ 4157778 h 4395564"/>
              <a:gd name="connsiteX152" fmla="*/ 3902750 w 4505326"/>
              <a:gd name="connsiteY152" fmla="*/ 4157749 h 4395564"/>
              <a:gd name="connsiteX153" fmla="*/ 3890946 w 4505326"/>
              <a:gd name="connsiteY153" fmla="*/ 4157749 h 4395564"/>
              <a:gd name="connsiteX154" fmla="*/ 3887995 w 4505326"/>
              <a:gd name="connsiteY154" fmla="*/ 4160700 h 4395564"/>
              <a:gd name="connsiteX155" fmla="*/ 3887995 w 4505326"/>
              <a:gd name="connsiteY155" fmla="*/ 4163739 h 4395564"/>
              <a:gd name="connsiteX156" fmla="*/ 3890946 w 4505326"/>
              <a:gd name="connsiteY156" fmla="*/ 4166690 h 4395564"/>
              <a:gd name="connsiteX157" fmla="*/ 3896995 w 4505326"/>
              <a:gd name="connsiteY157" fmla="*/ 4166690 h 4395564"/>
              <a:gd name="connsiteX158" fmla="*/ 3896995 w 4505326"/>
              <a:gd name="connsiteY158" fmla="*/ 4175941 h 4395564"/>
              <a:gd name="connsiteX159" fmla="*/ 3884926 w 4505326"/>
              <a:gd name="connsiteY159" fmla="*/ 4179674 h 4395564"/>
              <a:gd name="connsiteX160" fmla="*/ 3864669 w 4505326"/>
              <a:gd name="connsiteY160" fmla="*/ 4160139 h 4395564"/>
              <a:gd name="connsiteX161" fmla="*/ 3884926 w 4505326"/>
              <a:gd name="connsiteY161" fmla="*/ 4140678 h 4395564"/>
              <a:gd name="connsiteX162" fmla="*/ 3898943 w 4505326"/>
              <a:gd name="connsiteY162" fmla="*/ 4145930 h 4395564"/>
              <a:gd name="connsiteX163" fmla="*/ 3903113 w 4505326"/>
              <a:gd name="connsiteY163" fmla="*/ 4145758 h 4395564"/>
              <a:gd name="connsiteX164" fmla="*/ 3903266 w 4505326"/>
              <a:gd name="connsiteY164" fmla="*/ 4145576 h 4395564"/>
              <a:gd name="connsiteX165" fmla="*/ 3905081 w 4505326"/>
              <a:gd name="connsiteY165" fmla="*/ 4143334 h 4395564"/>
              <a:gd name="connsiteX166" fmla="*/ 3904727 w 4505326"/>
              <a:gd name="connsiteY166" fmla="*/ 4139202 h 4395564"/>
              <a:gd name="connsiteX167" fmla="*/ 3884941 w 4505326"/>
              <a:gd name="connsiteY167" fmla="*/ 4131825 h 4395564"/>
              <a:gd name="connsiteX168" fmla="*/ 3608370 w 4505326"/>
              <a:gd name="connsiteY168" fmla="*/ 4131810 h 4395564"/>
              <a:gd name="connsiteX169" fmla="*/ 3588717 w 4505326"/>
              <a:gd name="connsiteY169" fmla="*/ 4146830 h 4395564"/>
              <a:gd name="connsiteX170" fmla="*/ 3606423 w 4505326"/>
              <a:gd name="connsiteY170" fmla="*/ 4163827 h 4395564"/>
              <a:gd name="connsiteX171" fmla="*/ 3618226 w 4505326"/>
              <a:gd name="connsiteY171" fmla="*/ 4172842 h 4395564"/>
              <a:gd name="connsiteX172" fmla="*/ 3606954 w 4505326"/>
              <a:gd name="connsiteY172" fmla="*/ 4179555 h 4395564"/>
              <a:gd name="connsiteX173" fmla="*/ 3592598 w 4505326"/>
              <a:gd name="connsiteY173" fmla="*/ 4173654 h 4395564"/>
              <a:gd name="connsiteX174" fmla="*/ 3590104 w 4505326"/>
              <a:gd name="connsiteY174" fmla="*/ 4172768 h 4395564"/>
              <a:gd name="connsiteX175" fmla="*/ 3587876 w 4505326"/>
              <a:gd name="connsiteY175" fmla="*/ 4174244 h 4395564"/>
              <a:gd name="connsiteX176" fmla="*/ 3586283 w 4505326"/>
              <a:gd name="connsiteY176" fmla="*/ 4176929 h 4395564"/>
              <a:gd name="connsiteX177" fmla="*/ 3586755 w 4505326"/>
              <a:gd name="connsiteY177" fmla="*/ 4180588 h 4395564"/>
              <a:gd name="connsiteX178" fmla="*/ 3606895 w 4505326"/>
              <a:gd name="connsiteY178" fmla="*/ 4188762 h 4395564"/>
              <a:gd name="connsiteX179" fmla="*/ 3627551 w 4505326"/>
              <a:gd name="connsiteY179" fmla="*/ 4172901 h 4395564"/>
              <a:gd name="connsiteX180" fmla="*/ 3609595 w 4505326"/>
              <a:gd name="connsiteY180" fmla="*/ 4155388 h 4395564"/>
              <a:gd name="connsiteX181" fmla="*/ 3609683 w 4505326"/>
              <a:gd name="connsiteY181" fmla="*/ 4155270 h 4395564"/>
              <a:gd name="connsiteX182" fmla="*/ 3598013 w 4505326"/>
              <a:gd name="connsiteY182" fmla="*/ 4146609 h 4395564"/>
              <a:gd name="connsiteX183" fmla="*/ 3608341 w 4505326"/>
              <a:gd name="connsiteY183" fmla="*/ 4140973 h 4395564"/>
              <a:gd name="connsiteX184" fmla="*/ 3619952 w 4505326"/>
              <a:gd name="connsiteY184" fmla="*/ 4144189 h 4395564"/>
              <a:gd name="connsiteX185" fmla="*/ 3624053 w 4505326"/>
              <a:gd name="connsiteY185" fmla="*/ 4143412 h 4395564"/>
              <a:gd name="connsiteX186" fmla="*/ 3624275 w 4505326"/>
              <a:gd name="connsiteY186" fmla="*/ 4143023 h 4395564"/>
              <a:gd name="connsiteX187" fmla="*/ 3625648 w 4505326"/>
              <a:gd name="connsiteY187" fmla="*/ 4140264 h 4395564"/>
              <a:gd name="connsiteX188" fmla="*/ 3624600 w 4505326"/>
              <a:gd name="connsiteY188" fmla="*/ 4136413 h 4395564"/>
              <a:gd name="connsiteX189" fmla="*/ 3608370 w 4505326"/>
              <a:gd name="connsiteY189" fmla="*/ 4131810 h 4395564"/>
              <a:gd name="connsiteX190" fmla="*/ 3905567 w 4505326"/>
              <a:gd name="connsiteY190" fmla="*/ 4045659 h 4395564"/>
              <a:gd name="connsiteX191" fmla="*/ 3914730 w 4505326"/>
              <a:gd name="connsiteY191" fmla="*/ 4052506 h 4395564"/>
              <a:gd name="connsiteX192" fmla="*/ 3914730 w 4505326"/>
              <a:gd name="connsiteY192" fmla="*/ 4102287 h 4395564"/>
              <a:gd name="connsiteX193" fmla="*/ 3905567 w 4505326"/>
              <a:gd name="connsiteY193" fmla="*/ 4102287 h 4395564"/>
              <a:gd name="connsiteX194" fmla="*/ 3946363 w 4505326"/>
              <a:gd name="connsiteY194" fmla="*/ 3944813 h 4395564"/>
              <a:gd name="connsiteX195" fmla="*/ 3941376 w 4505326"/>
              <a:gd name="connsiteY195" fmla="*/ 3945831 h 4395564"/>
              <a:gd name="connsiteX196" fmla="*/ 3897747 w 4505326"/>
              <a:gd name="connsiteY196" fmla="*/ 3990094 h 4395564"/>
              <a:gd name="connsiteX197" fmla="*/ 3896434 w 4505326"/>
              <a:gd name="connsiteY197" fmla="*/ 3993296 h 4395564"/>
              <a:gd name="connsiteX198" fmla="*/ 3896434 w 4505326"/>
              <a:gd name="connsiteY198" fmla="*/ 4027497 h 4395564"/>
              <a:gd name="connsiteX199" fmla="*/ 3878567 w 4505326"/>
              <a:gd name="connsiteY199" fmla="*/ 4014218 h 4395564"/>
              <a:gd name="connsiteX200" fmla="*/ 3872975 w 4505326"/>
              <a:gd name="connsiteY200" fmla="*/ 4014321 h 4395564"/>
              <a:gd name="connsiteX201" fmla="*/ 3832356 w 4505326"/>
              <a:gd name="connsiteY201" fmla="*/ 4046884 h 4395564"/>
              <a:gd name="connsiteX202" fmla="*/ 3830644 w 4505326"/>
              <a:gd name="connsiteY202" fmla="*/ 4050440 h 4395564"/>
              <a:gd name="connsiteX203" fmla="*/ 3830644 w 4505326"/>
              <a:gd name="connsiteY203" fmla="*/ 4102390 h 4395564"/>
              <a:gd name="connsiteX204" fmla="*/ 3821438 w 4505326"/>
              <a:gd name="connsiteY204" fmla="*/ 4102390 h 4395564"/>
              <a:gd name="connsiteX205" fmla="*/ 3821438 w 4505326"/>
              <a:gd name="connsiteY205" fmla="*/ 4073649 h 4395564"/>
              <a:gd name="connsiteX206" fmla="*/ 3801696 w 4505326"/>
              <a:gd name="connsiteY206" fmla="*/ 4052904 h 4395564"/>
              <a:gd name="connsiteX207" fmla="*/ 3781955 w 4505326"/>
              <a:gd name="connsiteY207" fmla="*/ 4073752 h 4395564"/>
              <a:gd name="connsiteX208" fmla="*/ 3781955 w 4505326"/>
              <a:gd name="connsiteY208" fmla="*/ 4102287 h 4395564"/>
              <a:gd name="connsiteX209" fmla="*/ 3772645 w 4505326"/>
              <a:gd name="connsiteY209" fmla="*/ 4102287 h 4395564"/>
              <a:gd name="connsiteX210" fmla="*/ 3772645 w 4505326"/>
              <a:gd name="connsiteY210" fmla="*/ 4082855 h 4395564"/>
              <a:gd name="connsiteX211" fmla="*/ 3757182 w 4505326"/>
              <a:gd name="connsiteY211" fmla="*/ 4066625 h 4395564"/>
              <a:gd name="connsiteX212" fmla="*/ 3741720 w 4505326"/>
              <a:gd name="connsiteY212" fmla="*/ 4082855 h 4395564"/>
              <a:gd name="connsiteX213" fmla="*/ 3741720 w 4505326"/>
              <a:gd name="connsiteY213" fmla="*/ 4102272 h 4395564"/>
              <a:gd name="connsiteX214" fmla="*/ 3732439 w 4505326"/>
              <a:gd name="connsiteY214" fmla="*/ 4102272 h 4395564"/>
              <a:gd name="connsiteX215" fmla="*/ 3732439 w 4505326"/>
              <a:gd name="connsiteY215" fmla="*/ 4090454 h 4395564"/>
              <a:gd name="connsiteX216" fmla="*/ 3718924 w 4505326"/>
              <a:gd name="connsiteY216" fmla="*/ 4077898 h 4395564"/>
              <a:gd name="connsiteX217" fmla="*/ 3705409 w 4505326"/>
              <a:gd name="connsiteY217" fmla="*/ 4090395 h 4395564"/>
              <a:gd name="connsiteX218" fmla="*/ 3705409 w 4505326"/>
              <a:gd name="connsiteY218" fmla="*/ 4102198 h 4395564"/>
              <a:gd name="connsiteX219" fmla="*/ 3664702 w 4505326"/>
              <a:gd name="connsiteY219" fmla="*/ 4102198 h 4395564"/>
              <a:gd name="connsiteX220" fmla="*/ 3660135 w 4505326"/>
              <a:gd name="connsiteY220" fmla="*/ 4106765 h 4395564"/>
              <a:gd name="connsiteX221" fmla="*/ 3664702 w 4505326"/>
              <a:gd name="connsiteY221" fmla="*/ 4111331 h 4395564"/>
              <a:gd name="connsiteX222" fmla="*/ 3709939 w 4505326"/>
              <a:gd name="connsiteY222" fmla="*/ 4111331 h 4395564"/>
              <a:gd name="connsiteX223" fmla="*/ 3714498 w 4505326"/>
              <a:gd name="connsiteY223" fmla="*/ 4106772 h 4395564"/>
              <a:gd name="connsiteX224" fmla="*/ 3714498 w 4505326"/>
              <a:gd name="connsiteY224" fmla="*/ 4091265 h 4395564"/>
              <a:gd name="connsiteX225" fmla="*/ 3718924 w 4505326"/>
              <a:gd name="connsiteY225" fmla="*/ 4087075 h 4395564"/>
              <a:gd name="connsiteX226" fmla="*/ 3723350 w 4505326"/>
              <a:gd name="connsiteY226" fmla="*/ 4091413 h 4395564"/>
              <a:gd name="connsiteX227" fmla="*/ 3723350 w 4505326"/>
              <a:gd name="connsiteY227" fmla="*/ 4106890 h 4395564"/>
              <a:gd name="connsiteX228" fmla="*/ 3727909 w 4505326"/>
              <a:gd name="connsiteY228" fmla="*/ 4111435 h 4395564"/>
              <a:gd name="connsiteX229" fmla="*/ 3746293 w 4505326"/>
              <a:gd name="connsiteY229" fmla="*/ 4111435 h 4395564"/>
              <a:gd name="connsiteX230" fmla="*/ 3750853 w 4505326"/>
              <a:gd name="connsiteY230" fmla="*/ 4106876 h 4395564"/>
              <a:gd name="connsiteX231" fmla="*/ 3750853 w 4505326"/>
              <a:gd name="connsiteY231" fmla="*/ 4082870 h 4395564"/>
              <a:gd name="connsiteX232" fmla="*/ 3757197 w 4505326"/>
              <a:gd name="connsiteY232" fmla="*/ 4075744 h 4395564"/>
              <a:gd name="connsiteX233" fmla="*/ 3763541 w 4505326"/>
              <a:gd name="connsiteY233" fmla="*/ 4082855 h 4395564"/>
              <a:gd name="connsiteX234" fmla="*/ 3763541 w 4505326"/>
              <a:gd name="connsiteY234" fmla="*/ 4106905 h 4395564"/>
              <a:gd name="connsiteX235" fmla="*/ 3768100 w 4505326"/>
              <a:gd name="connsiteY235" fmla="*/ 4111464 h 4395564"/>
              <a:gd name="connsiteX236" fmla="*/ 3786529 w 4505326"/>
              <a:gd name="connsiteY236" fmla="*/ 4111464 h 4395564"/>
              <a:gd name="connsiteX237" fmla="*/ 3791088 w 4505326"/>
              <a:gd name="connsiteY237" fmla="*/ 4106905 h 4395564"/>
              <a:gd name="connsiteX238" fmla="*/ 3791088 w 4505326"/>
              <a:gd name="connsiteY238" fmla="*/ 4073752 h 4395564"/>
              <a:gd name="connsiteX239" fmla="*/ 3801711 w 4505326"/>
              <a:gd name="connsiteY239" fmla="*/ 4062037 h 4395564"/>
              <a:gd name="connsiteX240" fmla="*/ 3812334 w 4505326"/>
              <a:gd name="connsiteY240" fmla="*/ 4073663 h 4395564"/>
              <a:gd name="connsiteX241" fmla="*/ 3812334 w 4505326"/>
              <a:gd name="connsiteY241" fmla="*/ 4106905 h 4395564"/>
              <a:gd name="connsiteX242" fmla="*/ 3816893 w 4505326"/>
              <a:gd name="connsiteY242" fmla="*/ 4111464 h 4395564"/>
              <a:gd name="connsiteX243" fmla="*/ 3835233 w 4505326"/>
              <a:gd name="connsiteY243" fmla="*/ 4111464 h 4395564"/>
              <a:gd name="connsiteX244" fmla="*/ 3839792 w 4505326"/>
              <a:gd name="connsiteY244" fmla="*/ 4106905 h 4395564"/>
              <a:gd name="connsiteX245" fmla="*/ 3839792 w 4505326"/>
              <a:gd name="connsiteY245" fmla="*/ 4052520 h 4395564"/>
              <a:gd name="connsiteX246" fmla="*/ 3840117 w 4505326"/>
              <a:gd name="connsiteY246" fmla="*/ 4052255 h 4395564"/>
              <a:gd name="connsiteX247" fmla="*/ 3875940 w 4505326"/>
              <a:gd name="connsiteY247" fmla="*/ 4023528 h 4395564"/>
              <a:gd name="connsiteX248" fmla="*/ 3896434 w 4505326"/>
              <a:gd name="connsiteY248" fmla="*/ 4038843 h 4395564"/>
              <a:gd name="connsiteX249" fmla="*/ 3896434 w 4505326"/>
              <a:gd name="connsiteY249" fmla="*/ 4106905 h 4395564"/>
              <a:gd name="connsiteX250" fmla="*/ 3900993 w 4505326"/>
              <a:gd name="connsiteY250" fmla="*/ 4111464 h 4395564"/>
              <a:gd name="connsiteX251" fmla="*/ 3919289 w 4505326"/>
              <a:gd name="connsiteY251" fmla="*/ 4111464 h 4395564"/>
              <a:gd name="connsiteX252" fmla="*/ 3923848 w 4505326"/>
              <a:gd name="connsiteY252" fmla="*/ 4106905 h 4395564"/>
              <a:gd name="connsiteX253" fmla="*/ 3923848 w 4505326"/>
              <a:gd name="connsiteY253" fmla="*/ 4050219 h 4395564"/>
              <a:gd name="connsiteX254" fmla="*/ 3922018 w 4505326"/>
              <a:gd name="connsiteY254" fmla="*/ 4046560 h 4395564"/>
              <a:gd name="connsiteX255" fmla="*/ 3905552 w 4505326"/>
              <a:gd name="connsiteY255" fmla="*/ 4034269 h 4395564"/>
              <a:gd name="connsiteX256" fmla="*/ 3905552 w 4505326"/>
              <a:gd name="connsiteY256" fmla="*/ 3995126 h 4395564"/>
              <a:gd name="connsiteX257" fmla="*/ 3905803 w 4505326"/>
              <a:gd name="connsiteY257" fmla="*/ 3994875 h 4395564"/>
              <a:gd name="connsiteX258" fmla="*/ 3940063 w 4505326"/>
              <a:gd name="connsiteY258" fmla="*/ 3960113 h 4395564"/>
              <a:gd name="connsiteX259" fmla="*/ 3940063 w 4505326"/>
              <a:gd name="connsiteY259" fmla="*/ 4106905 h 4395564"/>
              <a:gd name="connsiteX260" fmla="*/ 3944622 w 4505326"/>
              <a:gd name="connsiteY260" fmla="*/ 4111464 h 4395564"/>
              <a:gd name="connsiteX261" fmla="*/ 3963095 w 4505326"/>
              <a:gd name="connsiteY261" fmla="*/ 4111464 h 4395564"/>
              <a:gd name="connsiteX262" fmla="*/ 3967654 w 4505326"/>
              <a:gd name="connsiteY262" fmla="*/ 4106905 h 4395564"/>
              <a:gd name="connsiteX263" fmla="*/ 3967654 w 4505326"/>
              <a:gd name="connsiteY263" fmla="*/ 4011356 h 4395564"/>
              <a:gd name="connsiteX264" fmla="*/ 3974455 w 4505326"/>
              <a:gd name="connsiteY264" fmla="*/ 4011356 h 4395564"/>
              <a:gd name="connsiteX265" fmla="*/ 3974706 w 4505326"/>
              <a:gd name="connsiteY265" fmla="*/ 4011592 h 4395564"/>
              <a:gd name="connsiteX266" fmla="*/ 3998048 w 4505326"/>
              <a:gd name="connsiteY266" fmla="*/ 4033635 h 4395564"/>
              <a:gd name="connsiteX267" fmla="*/ 3998048 w 4505326"/>
              <a:gd name="connsiteY267" fmla="*/ 4106905 h 4395564"/>
              <a:gd name="connsiteX268" fmla="*/ 4002607 w 4505326"/>
              <a:gd name="connsiteY268" fmla="*/ 4111464 h 4395564"/>
              <a:gd name="connsiteX269" fmla="*/ 4021153 w 4505326"/>
              <a:gd name="connsiteY269" fmla="*/ 4111464 h 4395564"/>
              <a:gd name="connsiteX270" fmla="*/ 4025712 w 4505326"/>
              <a:gd name="connsiteY270" fmla="*/ 4106905 h 4395564"/>
              <a:gd name="connsiteX271" fmla="*/ 4025712 w 4505326"/>
              <a:gd name="connsiteY271" fmla="*/ 4084773 h 4395564"/>
              <a:gd name="connsiteX272" fmla="*/ 4051252 w 4505326"/>
              <a:gd name="connsiteY272" fmla="*/ 4109856 h 4395564"/>
              <a:gd name="connsiteX273" fmla="*/ 4054454 w 4505326"/>
              <a:gd name="connsiteY273" fmla="*/ 4111169 h 4395564"/>
              <a:gd name="connsiteX274" fmla="*/ 4092387 w 4505326"/>
              <a:gd name="connsiteY274" fmla="*/ 4111169 h 4395564"/>
              <a:gd name="connsiteX275" fmla="*/ 4096954 w 4505326"/>
              <a:gd name="connsiteY275" fmla="*/ 4106603 h 4395564"/>
              <a:gd name="connsiteX276" fmla="*/ 4092387 w 4505326"/>
              <a:gd name="connsiteY276" fmla="*/ 4102036 h 4395564"/>
              <a:gd name="connsiteX277" fmla="*/ 4092402 w 4505326"/>
              <a:gd name="connsiteY277" fmla="*/ 4102125 h 4395564"/>
              <a:gd name="connsiteX278" fmla="*/ 4056342 w 4505326"/>
              <a:gd name="connsiteY278" fmla="*/ 4102125 h 4395564"/>
              <a:gd name="connsiteX279" fmla="*/ 4056091 w 4505326"/>
              <a:gd name="connsiteY279" fmla="*/ 4101874 h 4395564"/>
              <a:gd name="connsiteX280" fmla="*/ 4024443 w 4505326"/>
              <a:gd name="connsiteY280" fmla="*/ 4070506 h 4395564"/>
              <a:gd name="connsiteX281" fmla="*/ 4019471 w 4505326"/>
              <a:gd name="connsiteY281" fmla="*/ 4069532 h 4395564"/>
              <a:gd name="connsiteX282" fmla="*/ 4016668 w 4505326"/>
              <a:gd name="connsiteY282" fmla="*/ 4073737 h 4395564"/>
              <a:gd name="connsiteX283" fmla="*/ 4016668 w 4505326"/>
              <a:gd name="connsiteY283" fmla="*/ 4102272 h 4395564"/>
              <a:gd name="connsiteX284" fmla="*/ 4007181 w 4505326"/>
              <a:gd name="connsiteY284" fmla="*/ 4102272 h 4395564"/>
              <a:gd name="connsiteX285" fmla="*/ 4007181 w 4505326"/>
              <a:gd name="connsiteY285" fmla="*/ 4031658 h 4395564"/>
              <a:gd name="connsiteX286" fmla="*/ 4005705 w 4505326"/>
              <a:gd name="connsiteY286" fmla="*/ 4028338 h 4395564"/>
              <a:gd name="connsiteX287" fmla="*/ 3979413 w 4505326"/>
              <a:gd name="connsiteY287" fmla="*/ 4003477 h 4395564"/>
              <a:gd name="connsiteX288" fmla="*/ 3976285 w 4505326"/>
              <a:gd name="connsiteY288" fmla="*/ 4002237 h 4395564"/>
              <a:gd name="connsiteX289" fmla="*/ 3963109 w 4505326"/>
              <a:gd name="connsiteY289" fmla="*/ 4002237 h 4395564"/>
              <a:gd name="connsiteX290" fmla="*/ 3958550 w 4505326"/>
              <a:gd name="connsiteY290" fmla="*/ 4006796 h 4395564"/>
              <a:gd name="connsiteX291" fmla="*/ 3958550 w 4505326"/>
              <a:gd name="connsiteY291" fmla="*/ 4102287 h 4395564"/>
              <a:gd name="connsiteX292" fmla="*/ 3949196 w 4505326"/>
              <a:gd name="connsiteY292" fmla="*/ 4102287 h 4395564"/>
              <a:gd name="connsiteX293" fmla="*/ 3949196 w 4505326"/>
              <a:gd name="connsiteY293" fmla="*/ 3949033 h 4395564"/>
              <a:gd name="connsiteX294" fmla="*/ 3946363 w 4505326"/>
              <a:gd name="connsiteY294" fmla="*/ 3944813 h 4395564"/>
              <a:gd name="connsiteX295" fmla="*/ 4505326 w 4505326"/>
              <a:gd name="connsiteY295" fmla="*/ 0 h 4395564"/>
              <a:gd name="connsiteX296" fmla="*/ 4505326 w 4505326"/>
              <a:gd name="connsiteY296" fmla="*/ 4395564 h 4395564"/>
              <a:gd name="connsiteX297" fmla="*/ 0 w 4505326"/>
              <a:gd name="connsiteY297" fmla="*/ 4395564 h 4395564"/>
              <a:gd name="connsiteX298" fmla="*/ 0 w 4505326"/>
              <a:gd name="connsiteY298" fmla="*/ 878910 h 4395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</a:cxnLst>
            <a:rect l="l" t="t" r="r" b="b"/>
            <a:pathLst>
              <a:path w="4505326" h="4395564">
                <a:moveTo>
                  <a:pt x="3993622" y="4163872"/>
                </a:moveTo>
                <a:lnTo>
                  <a:pt x="4008214" y="4163872"/>
                </a:lnTo>
                <a:cubicBezTo>
                  <a:pt x="4012832" y="4163872"/>
                  <a:pt x="4020578" y="4164875"/>
                  <a:pt x="4020578" y="4171603"/>
                </a:cubicBezTo>
                <a:cubicBezTo>
                  <a:pt x="4020578" y="4178331"/>
                  <a:pt x="4013865" y="4179615"/>
                  <a:pt x="4008214" y="4179615"/>
                </a:cubicBezTo>
                <a:lnTo>
                  <a:pt x="3993607" y="4179615"/>
                </a:lnTo>
                <a:close/>
                <a:moveTo>
                  <a:pt x="3823607" y="4159563"/>
                </a:moveTo>
                <a:cubicBezTo>
                  <a:pt x="3821977" y="4159563"/>
                  <a:pt x="3820656" y="4160884"/>
                  <a:pt x="3820656" y="4162514"/>
                </a:cubicBezTo>
                <a:lnTo>
                  <a:pt x="3820656" y="4164978"/>
                </a:lnTo>
                <a:cubicBezTo>
                  <a:pt x="3820656" y="4166609"/>
                  <a:pt x="3821977" y="4167929"/>
                  <a:pt x="3823607" y="4167929"/>
                </a:cubicBezTo>
                <a:lnTo>
                  <a:pt x="3839837" y="4167929"/>
                </a:lnTo>
                <a:cubicBezTo>
                  <a:pt x="3841467" y="4167929"/>
                  <a:pt x="3842788" y="4166609"/>
                  <a:pt x="3842788" y="4164978"/>
                </a:cubicBezTo>
                <a:lnTo>
                  <a:pt x="3842788" y="4162514"/>
                </a:lnTo>
                <a:cubicBezTo>
                  <a:pt x="3842788" y="4160884"/>
                  <a:pt x="3841467" y="4159563"/>
                  <a:pt x="3839837" y="4159563"/>
                </a:cubicBezTo>
                <a:close/>
                <a:moveTo>
                  <a:pt x="4022319" y="4158545"/>
                </a:moveTo>
                <a:lnTo>
                  <a:pt x="4022342" y="4158586"/>
                </a:lnTo>
                <a:lnTo>
                  <a:pt x="4022334" y="4158604"/>
                </a:lnTo>
                <a:close/>
                <a:moveTo>
                  <a:pt x="4062068" y="4145665"/>
                </a:moveTo>
                <a:lnTo>
                  <a:pt x="4070920" y="4165126"/>
                </a:lnTo>
                <a:lnTo>
                  <a:pt x="4053215" y="4165126"/>
                </a:lnTo>
                <a:close/>
                <a:moveTo>
                  <a:pt x="3659656" y="4145665"/>
                </a:moveTo>
                <a:lnTo>
                  <a:pt x="3668509" y="4165126"/>
                </a:lnTo>
                <a:lnTo>
                  <a:pt x="3650804" y="4165126"/>
                </a:lnTo>
                <a:close/>
                <a:moveTo>
                  <a:pt x="3946555" y="4140849"/>
                </a:moveTo>
                <a:cubicBezTo>
                  <a:pt x="3957000" y="4141215"/>
                  <a:pt x="3965286" y="4149775"/>
                  <a:pt x="3965308" y="4160227"/>
                </a:cubicBezTo>
                <a:cubicBezTo>
                  <a:pt x="3965106" y="4171144"/>
                  <a:pt x="3956116" y="4179845"/>
                  <a:pt x="3945198" y="4179688"/>
                </a:cubicBezTo>
                <a:cubicBezTo>
                  <a:pt x="3934473" y="4179314"/>
                  <a:pt x="3926082" y="4170315"/>
                  <a:pt x="3926457" y="4159590"/>
                </a:cubicBezTo>
                <a:cubicBezTo>
                  <a:pt x="3926832" y="4148865"/>
                  <a:pt x="3935830" y="4140474"/>
                  <a:pt x="3946555" y="4140849"/>
                </a:cubicBezTo>
                <a:close/>
                <a:moveTo>
                  <a:pt x="3993622" y="4140840"/>
                </a:moveTo>
                <a:lnTo>
                  <a:pt x="4008214" y="4140840"/>
                </a:lnTo>
                <a:cubicBezTo>
                  <a:pt x="4012640" y="4140840"/>
                  <a:pt x="4018040" y="4142050"/>
                  <a:pt x="4018040" y="4147775"/>
                </a:cubicBezTo>
                <a:cubicBezTo>
                  <a:pt x="4018040" y="4152467"/>
                  <a:pt x="4014736" y="4154857"/>
                  <a:pt x="4008214" y="4154857"/>
                </a:cubicBezTo>
                <a:lnTo>
                  <a:pt x="4008229" y="4154916"/>
                </a:lnTo>
                <a:lnTo>
                  <a:pt x="3993622" y="4154916"/>
                </a:lnTo>
                <a:close/>
                <a:moveTo>
                  <a:pt x="4101536" y="4131988"/>
                </a:moveTo>
                <a:cubicBezTo>
                  <a:pt x="4099905" y="4131988"/>
                  <a:pt x="4098585" y="4133308"/>
                  <a:pt x="4098585" y="4134938"/>
                </a:cubicBezTo>
                <a:lnTo>
                  <a:pt x="4098585" y="4185575"/>
                </a:lnTo>
                <a:cubicBezTo>
                  <a:pt x="4098585" y="4187206"/>
                  <a:pt x="4099905" y="4188526"/>
                  <a:pt x="4101536" y="4188526"/>
                </a:cubicBezTo>
                <a:lnTo>
                  <a:pt x="4104575" y="4188526"/>
                </a:lnTo>
                <a:cubicBezTo>
                  <a:pt x="4106205" y="4188526"/>
                  <a:pt x="4107526" y="4187206"/>
                  <a:pt x="4107526" y="4185575"/>
                </a:cubicBezTo>
                <a:lnTo>
                  <a:pt x="4107526" y="4134938"/>
                </a:lnTo>
                <a:cubicBezTo>
                  <a:pt x="4107526" y="4133308"/>
                  <a:pt x="4106205" y="4131988"/>
                  <a:pt x="4104575" y="4131988"/>
                </a:cubicBezTo>
                <a:close/>
                <a:moveTo>
                  <a:pt x="3780318" y="4131988"/>
                </a:moveTo>
                <a:cubicBezTo>
                  <a:pt x="3778687" y="4131988"/>
                  <a:pt x="3777367" y="4133308"/>
                  <a:pt x="3777367" y="4134938"/>
                </a:cubicBezTo>
                <a:lnTo>
                  <a:pt x="3777367" y="4137889"/>
                </a:lnTo>
                <a:cubicBezTo>
                  <a:pt x="3777367" y="4139520"/>
                  <a:pt x="3778687" y="4140840"/>
                  <a:pt x="3780318" y="4140840"/>
                </a:cubicBezTo>
                <a:lnTo>
                  <a:pt x="3794423" y="4140840"/>
                </a:lnTo>
                <a:lnTo>
                  <a:pt x="3794423" y="4185502"/>
                </a:lnTo>
                <a:cubicBezTo>
                  <a:pt x="3794423" y="4187132"/>
                  <a:pt x="3795743" y="4188453"/>
                  <a:pt x="3797374" y="4188453"/>
                </a:cubicBezTo>
                <a:lnTo>
                  <a:pt x="3800413" y="4188453"/>
                </a:lnTo>
                <a:cubicBezTo>
                  <a:pt x="3802044" y="4188453"/>
                  <a:pt x="3803364" y="4187132"/>
                  <a:pt x="3803364" y="4185502"/>
                </a:cubicBezTo>
                <a:lnTo>
                  <a:pt x="3803364" y="4140840"/>
                </a:lnTo>
                <a:lnTo>
                  <a:pt x="3817469" y="4140840"/>
                </a:lnTo>
                <a:cubicBezTo>
                  <a:pt x="3819100" y="4140840"/>
                  <a:pt x="3820420" y="4139520"/>
                  <a:pt x="3820420" y="4137889"/>
                </a:cubicBezTo>
                <a:lnTo>
                  <a:pt x="3820420" y="4134938"/>
                </a:lnTo>
                <a:cubicBezTo>
                  <a:pt x="3820420" y="4133308"/>
                  <a:pt x="3819100" y="4131988"/>
                  <a:pt x="3817469" y="4131988"/>
                </a:cubicBezTo>
                <a:close/>
                <a:moveTo>
                  <a:pt x="3699124" y="4131988"/>
                </a:moveTo>
                <a:cubicBezTo>
                  <a:pt x="3697494" y="4131988"/>
                  <a:pt x="3696173" y="4133308"/>
                  <a:pt x="3696173" y="4134938"/>
                </a:cubicBezTo>
                <a:lnTo>
                  <a:pt x="3696173" y="4185575"/>
                </a:lnTo>
                <a:cubicBezTo>
                  <a:pt x="3696173" y="4187206"/>
                  <a:pt x="3697494" y="4188526"/>
                  <a:pt x="3699124" y="4188526"/>
                </a:cubicBezTo>
                <a:lnTo>
                  <a:pt x="3702164" y="4188526"/>
                </a:lnTo>
                <a:cubicBezTo>
                  <a:pt x="3703794" y="4188526"/>
                  <a:pt x="3705115" y="4187206"/>
                  <a:pt x="3705115" y="4185575"/>
                </a:cubicBezTo>
                <a:lnTo>
                  <a:pt x="3705115" y="4134938"/>
                </a:lnTo>
                <a:cubicBezTo>
                  <a:pt x="3705115" y="4133308"/>
                  <a:pt x="3703794" y="4131988"/>
                  <a:pt x="3702164" y="4131988"/>
                </a:cubicBezTo>
                <a:close/>
                <a:moveTo>
                  <a:pt x="4060386" y="4131958"/>
                </a:moveTo>
                <a:cubicBezTo>
                  <a:pt x="4059207" y="4131945"/>
                  <a:pt x="4058134" y="4132635"/>
                  <a:pt x="4057656" y="4133714"/>
                </a:cubicBezTo>
                <a:lnTo>
                  <a:pt x="4034772" y="4184351"/>
                </a:lnTo>
                <a:cubicBezTo>
                  <a:pt x="4034062" y="4185817"/>
                  <a:pt x="4034678" y="4187582"/>
                  <a:pt x="4036144" y="4188292"/>
                </a:cubicBezTo>
                <a:cubicBezTo>
                  <a:pt x="4036566" y="4188497"/>
                  <a:pt x="4037032" y="4188597"/>
                  <a:pt x="4037502" y="4188585"/>
                </a:cubicBezTo>
                <a:lnTo>
                  <a:pt x="4040836" y="4188585"/>
                </a:lnTo>
                <a:cubicBezTo>
                  <a:pt x="4042015" y="4188597"/>
                  <a:pt x="4043088" y="4187908"/>
                  <a:pt x="4043566" y="4186830"/>
                </a:cubicBezTo>
                <a:lnTo>
                  <a:pt x="4049290" y="4174170"/>
                </a:lnTo>
                <a:lnTo>
                  <a:pt x="4075052" y="4174170"/>
                </a:lnTo>
                <a:lnTo>
                  <a:pt x="4080850" y="4186844"/>
                </a:lnTo>
                <a:cubicBezTo>
                  <a:pt x="4081330" y="4187911"/>
                  <a:pt x="4082395" y="4188594"/>
                  <a:pt x="4083565" y="4188585"/>
                </a:cubicBezTo>
                <a:lnTo>
                  <a:pt x="4086899" y="4188585"/>
                </a:lnTo>
                <a:cubicBezTo>
                  <a:pt x="4088528" y="4188625"/>
                  <a:pt x="4089883" y="4187337"/>
                  <a:pt x="4089923" y="4185708"/>
                </a:cubicBezTo>
                <a:cubicBezTo>
                  <a:pt x="4089934" y="4185239"/>
                  <a:pt x="4089834" y="4184773"/>
                  <a:pt x="4089629" y="4184351"/>
                </a:cubicBezTo>
                <a:lnTo>
                  <a:pt x="4066376" y="4133699"/>
                </a:lnTo>
                <a:cubicBezTo>
                  <a:pt x="4065893" y="4132626"/>
                  <a:pt x="4064822" y="4131943"/>
                  <a:pt x="4063646" y="4131958"/>
                </a:cubicBezTo>
                <a:close/>
                <a:moveTo>
                  <a:pt x="3657959" y="4131958"/>
                </a:moveTo>
                <a:cubicBezTo>
                  <a:pt x="3656781" y="4131945"/>
                  <a:pt x="3655708" y="4132635"/>
                  <a:pt x="3655230" y="4133714"/>
                </a:cubicBezTo>
                <a:lnTo>
                  <a:pt x="3632272" y="4184351"/>
                </a:lnTo>
                <a:cubicBezTo>
                  <a:pt x="3631562" y="4185817"/>
                  <a:pt x="3632178" y="4187582"/>
                  <a:pt x="3633644" y="4188292"/>
                </a:cubicBezTo>
                <a:cubicBezTo>
                  <a:pt x="3634066" y="4188497"/>
                  <a:pt x="3634532" y="4188597"/>
                  <a:pt x="3635002" y="4188585"/>
                </a:cubicBezTo>
                <a:lnTo>
                  <a:pt x="3638336" y="4188585"/>
                </a:lnTo>
                <a:cubicBezTo>
                  <a:pt x="3639515" y="4188597"/>
                  <a:pt x="3640588" y="4187908"/>
                  <a:pt x="3641066" y="4186830"/>
                </a:cubicBezTo>
                <a:lnTo>
                  <a:pt x="3646790" y="4174170"/>
                </a:lnTo>
                <a:lnTo>
                  <a:pt x="3672566" y="4174170"/>
                </a:lnTo>
                <a:lnTo>
                  <a:pt x="3678365" y="4186844"/>
                </a:lnTo>
                <a:cubicBezTo>
                  <a:pt x="3678844" y="4187911"/>
                  <a:pt x="3679910" y="4188594"/>
                  <a:pt x="3681080" y="4188585"/>
                </a:cubicBezTo>
                <a:lnTo>
                  <a:pt x="3684414" y="4188585"/>
                </a:lnTo>
                <a:cubicBezTo>
                  <a:pt x="3686043" y="4188618"/>
                  <a:pt x="3687390" y="4187322"/>
                  <a:pt x="3687423" y="4185694"/>
                </a:cubicBezTo>
                <a:cubicBezTo>
                  <a:pt x="3687431" y="4185229"/>
                  <a:pt x="3687331" y="4184768"/>
                  <a:pt x="3687129" y="4184351"/>
                </a:cubicBezTo>
                <a:lnTo>
                  <a:pt x="3663950" y="4133699"/>
                </a:lnTo>
                <a:cubicBezTo>
                  <a:pt x="3663467" y="4132626"/>
                  <a:pt x="3662396" y="4131943"/>
                  <a:pt x="3661220" y="4131958"/>
                </a:cubicBezTo>
                <a:close/>
                <a:moveTo>
                  <a:pt x="4127430" y="4131943"/>
                </a:moveTo>
                <a:cubicBezTo>
                  <a:pt x="4125799" y="4131943"/>
                  <a:pt x="4124479" y="4133264"/>
                  <a:pt x="4124479" y="4134894"/>
                </a:cubicBezTo>
                <a:lnTo>
                  <a:pt x="4124479" y="4185531"/>
                </a:lnTo>
                <a:cubicBezTo>
                  <a:pt x="4124479" y="4187162"/>
                  <a:pt x="4125799" y="4188482"/>
                  <a:pt x="4127430" y="4188482"/>
                </a:cubicBezTo>
                <a:lnTo>
                  <a:pt x="4130469" y="4188482"/>
                </a:lnTo>
                <a:cubicBezTo>
                  <a:pt x="4132099" y="4188482"/>
                  <a:pt x="4133420" y="4187162"/>
                  <a:pt x="4133420" y="4185531"/>
                </a:cubicBezTo>
                <a:lnTo>
                  <a:pt x="4133420" y="4148645"/>
                </a:lnTo>
                <a:lnTo>
                  <a:pt x="4161778" y="4187287"/>
                </a:lnTo>
                <a:cubicBezTo>
                  <a:pt x="4162339" y="4188054"/>
                  <a:pt x="4163233" y="4188504"/>
                  <a:pt x="4164183" y="4188497"/>
                </a:cubicBezTo>
                <a:lnTo>
                  <a:pt x="4167739" y="4188497"/>
                </a:lnTo>
                <a:cubicBezTo>
                  <a:pt x="4169369" y="4188497"/>
                  <a:pt x="4170690" y="4187176"/>
                  <a:pt x="4170690" y="4185546"/>
                </a:cubicBezTo>
                <a:lnTo>
                  <a:pt x="4170690" y="4134938"/>
                </a:lnTo>
                <a:cubicBezTo>
                  <a:pt x="4170690" y="4133308"/>
                  <a:pt x="4169369" y="4131988"/>
                  <a:pt x="4167739" y="4131988"/>
                </a:cubicBezTo>
                <a:lnTo>
                  <a:pt x="4164788" y="4131988"/>
                </a:lnTo>
                <a:cubicBezTo>
                  <a:pt x="4163157" y="4131988"/>
                  <a:pt x="4161837" y="4133308"/>
                  <a:pt x="4161837" y="4134938"/>
                </a:cubicBezTo>
                <a:lnTo>
                  <a:pt x="4161837" y="4171824"/>
                </a:lnTo>
                <a:lnTo>
                  <a:pt x="4133405" y="4133168"/>
                </a:lnTo>
                <a:cubicBezTo>
                  <a:pt x="4132845" y="4132392"/>
                  <a:pt x="4131943" y="4131934"/>
                  <a:pt x="4130985" y="4131943"/>
                </a:cubicBezTo>
                <a:close/>
                <a:moveTo>
                  <a:pt x="3724930" y="4131943"/>
                </a:moveTo>
                <a:cubicBezTo>
                  <a:pt x="3723299" y="4131943"/>
                  <a:pt x="3721979" y="4133264"/>
                  <a:pt x="3721979" y="4134894"/>
                </a:cubicBezTo>
                <a:lnTo>
                  <a:pt x="3721979" y="4185531"/>
                </a:lnTo>
                <a:cubicBezTo>
                  <a:pt x="3721979" y="4187162"/>
                  <a:pt x="3723299" y="4188482"/>
                  <a:pt x="3724930" y="4188482"/>
                </a:cubicBezTo>
                <a:lnTo>
                  <a:pt x="3727969" y="4188482"/>
                </a:lnTo>
                <a:cubicBezTo>
                  <a:pt x="3729599" y="4188482"/>
                  <a:pt x="3730920" y="4187162"/>
                  <a:pt x="3730920" y="4185531"/>
                </a:cubicBezTo>
                <a:lnTo>
                  <a:pt x="3730920" y="4148645"/>
                </a:lnTo>
                <a:lnTo>
                  <a:pt x="3759278" y="4187287"/>
                </a:lnTo>
                <a:cubicBezTo>
                  <a:pt x="3759842" y="4188059"/>
                  <a:pt x="3760743" y="4188509"/>
                  <a:pt x="3761698" y="4188497"/>
                </a:cubicBezTo>
                <a:lnTo>
                  <a:pt x="3765253" y="4188497"/>
                </a:lnTo>
                <a:cubicBezTo>
                  <a:pt x="3766884" y="4188497"/>
                  <a:pt x="3768204" y="4187176"/>
                  <a:pt x="3768204" y="4185546"/>
                </a:cubicBezTo>
                <a:lnTo>
                  <a:pt x="3768204" y="4134938"/>
                </a:lnTo>
                <a:cubicBezTo>
                  <a:pt x="3768204" y="4133308"/>
                  <a:pt x="3766884" y="4131988"/>
                  <a:pt x="3765253" y="4131988"/>
                </a:cubicBezTo>
                <a:lnTo>
                  <a:pt x="3762391" y="4131988"/>
                </a:lnTo>
                <a:cubicBezTo>
                  <a:pt x="3760761" y="4131988"/>
                  <a:pt x="3759440" y="4133308"/>
                  <a:pt x="3759440" y="4134938"/>
                </a:cubicBezTo>
                <a:lnTo>
                  <a:pt x="3759440" y="4171824"/>
                </a:lnTo>
                <a:lnTo>
                  <a:pt x="3731023" y="4133168"/>
                </a:lnTo>
                <a:cubicBezTo>
                  <a:pt x="3730466" y="4132396"/>
                  <a:pt x="3729570" y="4131939"/>
                  <a:pt x="3728618" y="4131943"/>
                </a:cubicBezTo>
                <a:close/>
                <a:moveTo>
                  <a:pt x="3987558" y="4131899"/>
                </a:moveTo>
                <a:cubicBezTo>
                  <a:pt x="3985928" y="4131899"/>
                  <a:pt x="3984607" y="4133219"/>
                  <a:pt x="3984607" y="4134850"/>
                </a:cubicBezTo>
                <a:lnTo>
                  <a:pt x="3984607" y="4185487"/>
                </a:lnTo>
                <a:cubicBezTo>
                  <a:pt x="3984607" y="4187117"/>
                  <a:pt x="3985928" y="4188438"/>
                  <a:pt x="3987558" y="4188438"/>
                </a:cubicBezTo>
                <a:lnTo>
                  <a:pt x="4008421" y="4188438"/>
                </a:lnTo>
                <a:cubicBezTo>
                  <a:pt x="4021700" y="4188438"/>
                  <a:pt x="4029593" y="4182226"/>
                  <a:pt x="4029593" y="4171824"/>
                </a:cubicBezTo>
                <a:lnTo>
                  <a:pt x="4022342" y="4158586"/>
                </a:lnTo>
                <a:lnTo>
                  <a:pt x="4027070" y="4147421"/>
                </a:lnTo>
                <a:cubicBezTo>
                  <a:pt x="4027070" y="4137845"/>
                  <a:pt x="4019870" y="4131899"/>
                  <a:pt x="4008288" y="4131899"/>
                </a:cubicBezTo>
                <a:close/>
                <a:moveTo>
                  <a:pt x="3945198" y="4131884"/>
                </a:moveTo>
                <a:cubicBezTo>
                  <a:pt x="3929086" y="4131884"/>
                  <a:pt x="3915984" y="4144602"/>
                  <a:pt x="3915984" y="4160227"/>
                </a:cubicBezTo>
                <a:cubicBezTo>
                  <a:pt x="3915984" y="4175852"/>
                  <a:pt x="3929086" y="4188644"/>
                  <a:pt x="3945198" y="4188644"/>
                </a:cubicBezTo>
                <a:cubicBezTo>
                  <a:pt x="3961310" y="4188644"/>
                  <a:pt x="3974412" y="4175897"/>
                  <a:pt x="3974412" y="4160227"/>
                </a:cubicBezTo>
                <a:cubicBezTo>
                  <a:pt x="3974412" y="4144558"/>
                  <a:pt x="3961295" y="4131884"/>
                  <a:pt x="3945198" y="4131884"/>
                </a:cubicBezTo>
                <a:close/>
                <a:moveTo>
                  <a:pt x="3884941" y="4131825"/>
                </a:moveTo>
                <a:cubicBezTo>
                  <a:pt x="3868785" y="4131825"/>
                  <a:pt x="3855654" y="4144544"/>
                  <a:pt x="3855654" y="4160168"/>
                </a:cubicBezTo>
                <a:cubicBezTo>
                  <a:pt x="3855872" y="4176054"/>
                  <a:pt x="3868907" y="4188765"/>
                  <a:pt x="3884794" y="4188585"/>
                </a:cubicBezTo>
                <a:cubicBezTo>
                  <a:pt x="3892097" y="4188559"/>
                  <a:pt x="3899154" y="4185946"/>
                  <a:pt x="3904712" y="4181208"/>
                </a:cubicBezTo>
                <a:cubicBezTo>
                  <a:pt x="3905380" y="4180643"/>
                  <a:pt x="3905764" y="4179811"/>
                  <a:pt x="3905760" y="4178936"/>
                </a:cubicBezTo>
                <a:lnTo>
                  <a:pt x="3905760" y="4160729"/>
                </a:lnTo>
                <a:cubicBezTo>
                  <a:pt x="3905760" y="4159099"/>
                  <a:pt x="3904439" y="4157778"/>
                  <a:pt x="3902809" y="4157778"/>
                </a:cubicBezTo>
                <a:lnTo>
                  <a:pt x="3902750" y="4157749"/>
                </a:lnTo>
                <a:lnTo>
                  <a:pt x="3890946" y="4157749"/>
                </a:lnTo>
                <a:cubicBezTo>
                  <a:pt x="3889316" y="4157749"/>
                  <a:pt x="3887995" y="4159069"/>
                  <a:pt x="3887995" y="4160700"/>
                </a:cubicBezTo>
                <a:lnTo>
                  <a:pt x="3887995" y="4163739"/>
                </a:lnTo>
                <a:cubicBezTo>
                  <a:pt x="3887995" y="4165369"/>
                  <a:pt x="3889316" y="4166690"/>
                  <a:pt x="3890946" y="4166690"/>
                </a:cubicBezTo>
                <a:lnTo>
                  <a:pt x="3896995" y="4166690"/>
                </a:lnTo>
                <a:lnTo>
                  <a:pt x="3896995" y="4175941"/>
                </a:lnTo>
                <a:cubicBezTo>
                  <a:pt x="3893438" y="4178369"/>
                  <a:pt x="3889233" y="4179669"/>
                  <a:pt x="3884926" y="4179674"/>
                </a:cubicBezTo>
                <a:cubicBezTo>
                  <a:pt x="3873945" y="4179855"/>
                  <a:pt x="3864887" y="4171119"/>
                  <a:pt x="3864669" y="4160139"/>
                </a:cubicBezTo>
                <a:cubicBezTo>
                  <a:pt x="3864669" y="4149398"/>
                  <a:pt x="3873757" y="4140678"/>
                  <a:pt x="3884926" y="4140678"/>
                </a:cubicBezTo>
                <a:cubicBezTo>
                  <a:pt x="3890081" y="4140666"/>
                  <a:pt x="3895064" y="4142534"/>
                  <a:pt x="3898943" y="4145930"/>
                </a:cubicBezTo>
                <a:cubicBezTo>
                  <a:pt x="3900143" y="4147034"/>
                  <a:pt x="3902009" y="4146956"/>
                  <a:pt x="3903113" y="4145758"/>
                </a:cubicBezTo>
                <a:cubicBezTo>
                  <a:pt x="3903166" y="4145699"/>
                  <a:pt x="3903217" y="4145638"/>
                  <a:pt x="3903266" y="4145576"/>
                </a:cubicBezTo>
                <a:lnTo>
                  <a:pt x="3905081" y="4143334"/>
                </a:lnTo>
                <a:cubicBezTo>
                  <a:pt x="3906114" y="4142091"/>
                  <a:pt x="3905956" y="4140250"/>
                  <a:pt x="3904727" y="4139202"/>
                </a:cubicBezTo>
                <a:cubicBezTo>
                  <a:pt x="3899243" y="4134428"/>
                  <a:pt x="3892212" y="4131806"/>
                  <a:pt x="3884941" y="4131825"/>
                </a:cubicBezTo>
                <a:close/>
                <a:moveTo>
                  <a:pt x="3608370" y="4131810"/>
                </a:moveTo>
                <a:cubicBezTo>
                  <a:pt x="3596567" y="4131810"/>
                  <a:pt x="3588717" y="4137845"/>
                  <a:pt x="3588717" y="4146830"/>
                </a:cubicBezTo>
                <a:cubicBezTo>
                  <a:pt x="3588717" y="4158501"/>
                  <a:pt x="3598573" y="4161452"/>
                  <a:pt x="3606423" y="4163827"/>
                </a:cubicBezTo>
                <a:cubicBezTo>
                  <a:pt x="3614700" y="4166306"/>
                  <a:pt x="3618329" y="4167914"/>
                  <a:pt x="3618226" y="4172842"/>
                </a:cubicBezTo>
                <a:cubicBezTo>
                  <a:pt x="3618123" y="4177770"/>
                  <a:pt x="3612398" y="4179555"/>
                  <a:pt x="3606954" y="4179555"/>
                </a:cubicBezTo>
                <a:cubicBezTo>
                  <a:pt x="3601627" y="4179316"/>
                  <a:pt x="3596552" y="4177229"/>
                  <a:pt x="3592598" y="4173654"/>
                </a:cubicBezTo>
                <a:cubicBezTo>
                  <a:pt x="3591937" y="4173007"/>
                  <a:pt x="3591025" y="4172684"/>
                  <a:pt x="3590104" y="4172768"/>
                </a:cubicBezTo>
                <a:cubicBezTo>
                  <a:pt x="3589169" y="4172876"/>
                  <a:pt x="3588341" y="4173425"/>
                  <a:pt x="3587876" y="4174244"/>
                </a:cubicBezTo>
                <a:lnTo>
                  <a:pt x="3586283" y="4176929"/>
                </a:lnTo>
                <a:cubicBezTo>
                  <a:pt x="3585564" y="4178109"/>
                  <a:pt x="3585760" y="4179629"/>
                  <a:pt x="3586755" y="4180588"/>
                </a:cubicBezTo>
                <a:cubicBezTo>
                  <a:pt x="3592195" y="4185758"/>
                  <a:pt x="3599391" y="4188678"/>
                  <a:pt x="3606895" y="4188762"/>
                </a:cubicBezTo>
                <a:cubicBezTo>
                  <a:pt x="3619215" y="4188762"/>
                  <a:pt x="3627551" y="4182373"/>
                  <a:pt x="3627551" y="4172901"/>
                </a:cubicBezTo>
                <a:cubicBezTo>
                  <a:pt x="3627639" y="4160862"/>
                  <a:pt x="3617636" y="4157822"/>
                  <a:pt x="3609595" y="4155388"/>
                </a:cubicBezTo>
                <a:lnTo>
                  <a:pt x="3609683" y="4155270"/>
                </a:lnTo>
                <a:cubicBezTo>
                  <a:pt x="3601568" y="4152806"/>
                  <a:pt x="3598013" y="4151256"/>
                  <a:pt x="3598013" y="4146609"/>
                </a:cubicBezTo>
                <a:cubicBezTo>
                  <a:pt x="3598013" y="4142448"/>
                  <a:pt x="3603545" y="4140973"/>
                  <a:pt x="3608341" y="4140973"/>
                </a:cubicBezTo>
                <a:cubicBezTo>
                  <a:pt x="3612432" y="4140961"/>
                  <a:pt x="3616450" y="4142073"/>
                  <a:pt x="3619952" y="4144189"/>
                </a:cubicBezTo>
                <a:cubicBezTo>
                  <a:pt x="3621299" y="4145107"/>
                  <a:pt x="3623135" y="4144759"/>
                  <a:pt x="3624053" y="4143412"/>
                </a:cubicBezTo>
                <a:cubicBezTo>
                  <a:pt x="3624137" y="4143288"/>
                  <a:pt x="3624210" y="4143158"/>
                  <a:pt x="3624275" y="4143023"/>
                </a:cubicBezTo>
                <a:lnTo>
                  <a:pt x="3625648" y="4140264"/>
                </a:lnTo>
                <a:cubicBezTo>
                  <a:pt x="3626351" y="4138904"/>
                  <a:pt x="3625895" y="4137231"/>
                  <a:pt x="3624600" y="4136413"/>
                </a:cubicBezTo>
                <a:cubicBezTo>
                  <a:pt x="3619718" y="4133411"/>
                  <a:pt x="3614101" y="4131819"/>
                  <a:pt x="3608370" y="4131810"/>
                </a:cubicBezTo>
                <a:close/>
                <a:moveTo>
                  <a:pt x="3905567" y="4045659"/>
                </a:moveTo>
                <a:lnTo>
                  <a:pt x="3914730" y="4052506"/>
                </a:lnTo>
                <a:lnTo>
                  <a:pt x="3914730" y="4102287"/>
                </a:lnTo>
                <a:lnTo>
                  <a:pt x="3905567" y="4102287"/>
                </a:lnTo>
                <a:close/>
                <a:moveTo>
                  <a:pt x="3946363" y="3944813"/>
                </a:moveTo>
                <a:cubicBezTo>
                  <a:pt x="3944647" y="3944127"/>
                  <a:pt x="3942686" y="3944527"/>
                  <a:pt x="3941376" y="3945831"/>
                </a:cubicBezTo>
                <a:lnTo>
                  <a:pt x="3897747" y="3990094"/>
                </a:lnTo>
                <a:cubicBezTo>
                  <a:pt x="3896905" y="3990947"/>
                  <a:pt x="3896433" y="3992098"/>
                  <a:pt x="3896434" y="3993296"/>
                </a:cubicBezTo>
                <a:lnTo>
                  <a:pt x="3896434" y="4027497"/>
                </a:lnTo>
                <a:lnTo>
                  <a:pt x="3878567" y="4014218"/>
                </a:lnTo>
                <a:cubicBezTo>
                  <a:pt x="3876886" y="4013007"/>
                  <a:pt x="3874609" y="4013048"/>
                  <a:pt x="3872975" y="4014321"/>
                </a:cubicBezTo>
                <a:lnTo>
                  <a:pt x="3832356" y="4046884"/>
                </a:lnTo>
                <a:cubicBezTo>
                  <a:pt x="3831274" y="4047747"/>
                  <a:pt x="3830643" y="4049056"/>
                  <a:pt x="3830644" y="4050440"/>
                </a:cubicBezTo>
                <a:lnTo>
                  <a:pt x="3830644" y="4102390"/>
                </a:lnTo>
                <a:lnTo>
                  <a:pt x="3821438" y="4102390"/>
                </a:lnTo>
                <a:lnTo>
                  <a:pt x="3821438" y="4073649"/>
                </a:lnTo>
                <a:cubicBezTo>
                  <a:pt x="3821438" y="4063586"/>
                  <a:pt x="3814518" y="4052904"/>
                  <a:pt x="3801696" y="4052904"/>
                </a:cubicBezTo>
                <a:cubicBezTo>
                  <a:pt x="3788875" y="4052904"/>
                  <a:pt x="3781955" y="4063645"/>
                  <a:pt x="3781955" y="4073752"/>
                </a:cubicBezTo>
                <a:lnTo>
                  <a:pt x="3781955" y="4102287"/>
                </a:lnTo>
                <a:lnTo>
                  <a:pt x="3772645" y="4102287"/>
                </a:lnTo>
                <a:lnTo>
                  <a:pt x="3772645" y="4082855"/>
                </a:lnTo>
                <a:cubicBezTo>
                  <a:pt x="3772645" y="4074991"/>
                  <a:pt x="3767230" y="4066625"/>
                  <a:pt x="3757182" y="4066625"/>
                </a:cubicBezTo>
                <a:cubicBezTo>
                  <a:pt x="3747134" y="4066625"/>
                  <a:pt x="3741720" y="4075006"/>
                  <a:pt x="3741720" y="4082855"/>
                </a:cubicBezTo>
                <a:lnTo>
                  <a:pt x="3741720" y="4102272"/>
                </a:lnTo>
                <a:lnTo>
                  <a:pt x="3732439" y="4102272"/>
                </a:lnTo>
                <a:lnTo>
                  <a:pt x="3732439" y="4090454"/>
                </a:lnTo>
                <a:cubicBezTo>
                  <a:pt x="3732439" y="4083770"/>
                  <a:pt x="3726124" y="4077898"/>
                  <a:pt x="3718924" y="4077898"/>
                </a:cubicBezTo>
                <a:cubicBezTo>
                  <a:pt x="3711724" y="4077898"/>
                  <a:pt x="3705409" y="4083800"/>
                  <a:pt x="3705409" y="4090395"/>
                </a:cubicBezTo>
                <a:lnTo>
                  <a:pt x="3705409" y="4102198"/>
                </a:lnTo>
                <a:lnTo>
                  <a:pt x="3664702" y="4102198"/>
                </a:lnTo>
                <a:cubicBezTo>
                  <a:pt x="3662180" y="4102198"/>
                  <a:pt x="3660135" y="4104243"/>
                  <a:pt x="3660135" y="4106765"/>
                </a:cubicBezTo>
                <a:cubicBezTo>
                  <a:pt x="3660135" y="4109286"/>
                  <a:pt x="3662180" y="4111331"/>
                  <a:pt x="3664702" y="4111331"/>
                </a:cubicBezTo>
                <a:lnTo>
                  <a:pt x="3709939" y="4111331"/>
                </a:lnTo>
                <a:cubicBezTo>
                  <a:pt x="3712457" y="4111331"/>
                  <a:pt x="3714498" y="4109291"/>
                  <a:pt x="3714498" y="4106772"/>
                </a:cubicBezTo>
                <a:lnTo>
                  <a:pt x="3714498" y="4091265"/>
                </a:lnTo>
                <a:cubicBezTo>
                  <a:pt x="3714729" y="4088964"/>
                  <a:pt x="3716613" y="4087180"/>
                  <a:pt x="3718924" y="4087075"/>
                </a:cubicBezTo>
                <a:cubicBezTo>
                  <a:pt x="3721310" y="4087134"/>
                  <a:pt x="3723243" y="4089029"/>
                  <a:pt x="3723350" y="4091413"/>
                </a:cubicBezTo>
                <a:lnTo>
                  <a:pt x="3723350" y="4106890"/>
                </a:lnTo>
                <a:cubicBezTo>
                  <a:pt x="3723367" y="4109398"/>
                  <a:pt x="3725401" y="4111427"/>
                  <a:pt x="3727909" y="4111435"/>
                </a:cubicBezTo>
                <a:lnTo>
                  <a:pt x="3746293" y="4111435"/>
                </a:lnTo>
                <a:cubicBezTo>
                  <a:pt x="3748808" y="4111427"/>
                  <a:pt x="3750845" y="4109390"/>
                  <a:pt x="3750853" y="4106876"/>
                </a:cubicBezTo>
                <a:lnTo>
                  <a:pt x="3750853" y="4082870"/>
                </a:lnTo>
                <a:cubicBezTo>
                  <a:pt x="3750853" y="4080406"/>
                  <a:pt x="3752180" y="4075744"/>
                  <a:pt x="3757197" y="4075744"/>
                </a:cubicBezTo>
                <a:cubicBezTo>
                  <a:pt x="3762213" y="4075744"/>
                  <a:pt x="3763541" y="4080391"/>
                  <a:pt x="3763541" y="4082855"/>
                </a:cubicBezTo>
                <a:lnTo>
                  <a:pt x="3763541" y="4106905"/>
                </a:lnTo>
                <a:cubicBezTo>
                  <a:pt x="3763549" y="4109419"/>
                  <a:pt x="3765586" y="4111457"/>
                  <a:pt x="3768100" y="4111464"/>
                </a:cubicBezTo>
                <a:lnTo>
                  <a:pt x="3786529" y="4111464"/>
                </a:lnTo>
                <a:cubicBezTo>
                  <a:pt x="3789047" y="4111464"/>
                  <a:pt x="3791088" y="4109424"/>
                  <a:pt x="3791088" y="4106905"/>
                </a:cubicBezTo>
                <a:lnTo>
                  <a:pt x="3791088" y="4073752"/>
                </a:lnTo>
                <a:cubicBezTo>
                  <a:pt x="3791088" y="4069694"/>
                  <a:pt x="3793301" y="4062037"/>
                  <a:pt x="3801711" y="4062037"/>
                </a:cubicBezTo>
                <a:cubicBezTo>
                  <a:pt x="3809501" y="4062037"/>
                  <a:pt x="3812334" y="4068986"/>
                  <a:pt x="3812334" y="4073663"/>
                </a:cubicBezTo>
                <a:lnTo>
                  <a:pt x="3812334" y="4106905"/>
                </a:lnTo>
                <a:cubicBezTo>
                  <a:pt x="3812341" y="4109419"/>
                  <a:pt x="3814379" y="4111457"/>
                  <a:pt x="3816893" y="4111464"/>
                </a:cubicBezTo>
                <a:lnTo>
                  <a:pt x="3835233" y="4111464"/>
                </a:lnTo>
                <a:cubicBezTo>
                  <a:pt x="3837747" y="4111457"/>
                  <a:pt x="3839785" y="4109419"/>
                  <a:pt x="3839792" y="4106905"/>
                </a:cubicBezTo>
                <a:lnTo>
                  <a:pt x="3839792" y="4052520"/>
                </a:lnTo>
                <a:lnTo>
                  <a:pt x="3840117" y="4052255"/>
                </a:lnTo>
                <a:lnTo>
                  <a:pt x="3875940" y="4023528"/>
                </a:lnTo>
                <a:lnTo>
                  <a:pt x="3896434" y="4038843"/>
                </a:lnTo>
                <a:lnTo>
                  <a:pt x="3896434" y="4106905"/>
                </a:lnTo>
                <a:cubicBezTo>
                  <a:pt x="3896442" y="4109419"/>
                  <a:pt x="3898479" y="4111457"/>
                  <a:pt x="3900993" y="4111464"/>
                </a:cubicBezTo>
                <a:lnTo>
                  <a:pt x="3919289" y="4111464"/>
                </a:lnTo>
                <a:cubicBezTo>
                  <a:pt x="3921803" y="4111457"/>
                  <a:pt x="3923840" y="4109419"/>
                  <a:pt x="3923848" y="4106905"/>
                </a:cubicBezTo>
                <a:lnTo>
                  <a:pt x="3923848" y="4050219"/>
                </a:lnTo>
                <a:cubicBezTo>
                  <a:pt x="3923845" y="4048780"/>
                  <a:pt x="3923168" y="4047424"/>
                  <a:pt x="3922018" y="4046560"/>
                </a:cubicBezTo>
                <a:lnTo>
                  <a:pt x="3905552" y="4034269"/>
                </a:lnTo>
                <a:lnTo>
                  <a:pt x="3905552" y="3995126"/>
                </a:lnTo>
                <a:lnTo>
                  <a:pt x="3905803" y="3994875"/>
                </a:lnTo>
                <a:lnTo>
                  <a:pt x="3940063" y="3960113"/>
                </a:lnTo>
                <a:lnTo>
                  <a:pt x="3940063" y="4106905"/>
                </a:lnTo>
                <a:cubicBezTo>
                  <a:pt x="3940070" y="4109419"/>
                  <a:pt x="3942108" y="4111457"/>
                  <a:pt x="3944622" y="4111464"/>
                </a:cubicBezTo>
                <a:lnTo>
                  <a:pt x="3963095" y="4111464"/>
                </a:lnTo>
                <a:cubicBezTo>
                  <a:pt x="3965609" y="4111457"/>
                  <a:pt x="3967646" y="4109419"/>
                  <a:pt x="3967654" y="4106905"/>
                </a:cubicBezTo>
                <a:lnTo>
                  <a:pt x="3967654" y="4011356"/>
                </a:lnTo>
                <a:lnTo>
                  <a:pt x="3974455" y="4011356"/>
                </a:lnTo>
                <a:lnTo>
                  <a:pt x="3974706" y="4011592"/>
                </a:lnTo>
                <a:lnTo>
                  <a:pt x="3998048" y="4033635"/>
                </a:lnTo>
                <a:lnTo>
                  <a:pt x="3998048" y="4106905"/>
                </a:lnTo>
                <a:cubicBezTo>
                  <a:pt x="3998055" y="4109419"/>
                  <a:pt x="4000093" y="4111457"/>
                  <a:pt x="4002607" y="4111464"/>
                </a:cubicBezTo>
                <a:lnTo>
                  <a:pt x="4021153" y="4111464"/>
                </a:lnTo>
                <a:cubicBezTo>
                  <a:pt x="4023667" y="4111457"/>
                  <a:pt x="4025703" y="4109419"/>
                  <a:pt x="4025712" y="4106905"/>
                </a:cubicBezTo>
                <a:lnTo>
                  <a:pt x="4025712" y="4084773"/>
                </a:lnTo>
                <a:lnTo>
                  <a:pt x="4051252" y="4109856"/>
                </a:lnTo>
                <a:cubicBezTo>
                  <a:pt x="4052103" y="4110700"/>
                  <a:pt x="4053254" y="4111172"/>
                  <a:pt x="4054454" y="4111169"/>
                </a:cubicBezTo>
                <a:lnTo>
                  <a:pt x="4092387" y="4111169"/>
                </a:lnTo>
                <a:cubicBezTo>
                  <a:pt x="4094909" y="4111169"/>
                  <a:pt x="4096954" y="4109124"/>
                  <a:pt x="4096954" y="4106603"/>
                </a:cubicBezTo>
                <a:cubicBezTo>
                  <a:pt x="4096954" y="4104081"/>
                  <a:pt x="4094909" y="4102036"/>
                  <a:pt x="4092387" y="4102036"/>
                </a:cubicBezTo>
                <a:lnTo>
                  <a:pt x="4092402" y="4102125"/>
                </a:lnTo>
                <a:lnTo>
                  <a:pt x="4056342" y="4102125"/>
                </a:lnTo>
                <a:lnTo>
                  <a:pt x="4056091" y="4101874"/>
                </a:lnTo>
                <a:lnTo>
                  <a:pt x="4024443" y="4070506"/>
                </a:lnTo>
                <a:cubicBezTo>
                  <a:pt x="4023130" y="4069216"/>
                  <a:pt x="4021174" y="4068833"/>
                  <a:pt x="4019471" y="4069532"/>
                </a:cubicBezTo>
                <a:cubicBezTo>
                  <a:pt x="4017774" y="4070240"/>
                  <a:pt x="4016669" y="4071899"/>
                  <a:pt x="4016668" y="4073737"/>
                </a:cubicBezTo>
                <a:lnTo>
                  <a:pt x="4016668" y="4102272"/>
                </a:lnTo>
                <a:lnTo>
                  <a:pt x="4007181" y="4102272"/>
                </a:lnTo>
                <a:lnTo>
                  <a:pt x="4007181" y="4031658"/>
                </a:lnTo>
                <a:cubicBezTo>
                  <a:pt x="4007166" y="4030395"/>
                  <a:pt x="4006633" y="4029194"/>
                  <a:pt x="4005705" y="4028338"/>
                </a:cubicBezTo>
                <a:lnTo>
                  <a:pt x="3979413" y="4003477"/>
                </a:lnTo>
                <a:cubicBezTo>
                  <a:pt x="3978567" y="4002678"/>
                  <a:pt x="3977448" y="4002234"/>
                  <a:pt x="3976285" y="4002237"/>
                </a:cubicBezTo>
                <a:lnTo>
                  <a:pt x="3963109" y="4002237"/>
                </a:lnTo>
                <a:cubicBezTo>
                  <a:pt x="3960595" y="4002245"/>
                  <a:pt x="3958558" y="4004282"/>
                  <a:pt x="3958550" y="4006796"/>
                </a:cubicBezTo>
                <a:lnTo>
                  <a:pt x="3958550" y="4102287"/>
                </a:lnTo>
                <a:lnTo>
                  <a:pt x="3949196" y="4102287"/>
                </a:lnTo>
                <a:lnTo>
                  <a:pt x="3949196" y="3949033"/>
                </a:lnTo>
                <a:cubicBezTo>
                  <a:pt x="3949200" y="3947180"/>
                  <a:pt x="3948079" y="3945511"/>
                  <a:pt x="3946363" y="3944813"/>
                </a:cubicBezTo>
                <a:close/>
                <a:moveTo>
                  <a:pt x="4505326" y="0"/>
                </a:moveTo>
                <a:lnTo>
                  <a:pt x="4505326" y="4395564"/>
                </a:lnTo>
                <a:lnTo>
                  <a:pt x="0" y="4395564"/>
                </a:lnTo>
                <a:lnTo>
                  <a:pt x="0" y="87891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4DEF001D-44C1-8BC6-4CBC-E515E3C8100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00708072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DEF001D-44C1-8BC6-4CBC-E515E3C8100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971697A6-594B-F6DD-5362-23B37032A6FC}"/>
              </a:ext>
            </a:extLst>
          </p:cNvPr>
          <p:cNvSpPr/>
          <p:nvPr userDrawn="1"/>
        </p:nvSpPr>
        <p:spPr>
          <a:xfrm>
            <a:off x="-2" y="0"/>
            <a:ext cx="9144002" cy="5143500"/>
          </a:xfrm>
          <a:custGeom>
            <a:avLst/>
            <a:gdLst>
              <a:gd name="connsiteX0" fmla="*/ 4505328 w 9144002"/>
              <a:gd name="connsiteY0" fmla="*/ 3647628 h 5143500"/>
              <a:gd name="connsiteX1" fmla="*/ 4505328 w 9144002"/>
              <a:gd name="connsiteY1" fmla="*/ 5143500 h 5143500"/>
              <a:gd name="connsiteX2" fmla="*/ 0 w 9144002"/>
              <a:gd name="connsiteY2" fmla="*/ 5143500 h 5143500"/>
              <a:gd name="connsiteX3" fmla="*/ 0 w 9144002"/>
              <a:gd name="connsiteY3" fmla="*/ 4526538 h 5143500"/>
              <a:gd name="connsiteX4" fmla="*/ 4638676 w 9144002"/>
              <a:gd name="connsiteY4" fmla="*/ 0 h 5143500"/>
              <a:gd name="connsiteX5" fmla="*/ 9144002 w 9144002"/>
              <a:gd name="connsiteY5" fmla="*/ 0 h 5143500"/>
              <a:gd name="connsiteX6" fmla="*/ 9144002 w 9144002"/>
              <a:gd name="connsiteY6" fmla="*/ 616963 h 5143500"/>
              <a:gd name="connsiteX7" fmla="*/ 4638676 w 9144002"/>
              <a:gd name="connsiteY7" fmla="*/ 1495872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2" h="5143500">
                <a:moveTo>
                  <a:pt x="4505328" y="3647628"/>
                </a:moveTo>
                <a:lnTo>
                  <a:pt x="4505328" y="5143500"/>
                </a:lnTo>
                <a:lnTo>
                  <a:pt x="0" y="5143500"/>
                </a:lnTo>
                <a:lnTo>
                  <a:pt x="0" y="4526538"/>
                </a:lnTo>
                <a:close/>
                <a:moveTo>
                  <a:pt x="4638676" y="0"/>
                </a:moveTo>
                <a:lnTo>
                  <a:pt x="9144002" y="0"/>
                </a:lnTo>
                <a:lnTo>
                  <a:pt x="9144002" y="616963"/>
                </a:lnTo>
                <a:lnTo>
                  <a:pt x="4638676" y="1495872"/>
                </a:lnTo>
                <a:close/>
              </a:path>
            </a:pathLst>
          </a:custGeom>
          <a:gradFill>
            <a:gsLst>
              <a:gs pos="100000">
                <a:schemeClr val="accent2"/>
              </a:gs>
              <a:gs pos="0">
                <a:schemeClr val="accent3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3B81B9B-5F52-507F-758B-2A318C6F118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4505326" cy="4395564"/>
          </a:xfrm>
          <a:custGeom>
            <a:avLst/>
            <a:gdLst>
              <a:gd name="connsiteX0" fmla="*/ 0 w 4505326"/>
              <a:gd name="connsiteY0" fmla="*/ 0 h 4395564"/>
              <a:gd name="connsiteX1" fmla="*/ 4505326 w 4505326"/>
              <a:gd name="connsiteY1" fmla="*/ 0 h 4395564"/>
              <a:gd name="connsiteX2" fmla="*/ 4505326 w 4505326"/>
              <a:gd name="connsiteY2" fmla="*/ 3516654 h 4395564"/>
              <a:gd name="connsiteX3" fmla="*/ 0 w 4505326"/>
              <a:gd name="connsiteY3" fmla="*/ 4395564 h 4395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05326" h="4395564">
                <a:moveTo>
                  <a:pt x="0" y="0"/>
                </a:moveTo>
                <a:lnTo>
                  <a:pt x="4505326" y="0"/>
                </a:lnTo>
                <a:lnTo>
                  <a:pt x="4505326" y="3516654"/>
                </a:lnTo>
                <a:lnTo>
                  <a:pt x="0" y="4395564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652936F-2D08-4642-4838-DBD10A197F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9171CE56-9752-6FDE-BC0B-C11E89CA2D6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FA3EAE-5BC4-B00C-0839-5E785C3367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bg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014344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2.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A83F225F-D696-23F2-A43D-5AE80239242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6946900" y="1195388"/>
            <a:ext cx="2197100" cy="3948112"/>
          </a:xfrm>
          <a:custGeom>
            <a:avLst/>
            <a:gdLst>
              <a:gd name="connsiteX0" fmla="*/ 1685396 w 2197100"/>
              <a:gd name="connsiteY0" fmla="*/ 3716420 h 3948112"/>
              <a:gd name="connsiteX1" fmla="*/ 1699988 w 2197100"/>
              <a:gd name="connsiteY1" fmla="*/ 3716420 h 3948112"/>
              <a:gd name="connsiteX2" fmla="*/ 1712352 w 2197100"/>
              <a:gd name="connsiteY2" fmla="*/ 3724151 h 3948112"/>
              <a:gd name="connsiteX3" fmla="*/ 1699988 w 2197100"/>
              <a:gd name="connsiteY3" fmla="*/ 3732163 h 3948112"/>
              <a:gd name="connsiteX4" fmla="*/ 1685381 w 2197100"/>
              <a:gd name="connsiteY4" fmla="*/ 3732163 h 3948112"/>
              <a:gd name="connsiteX5" fmla="*/ 1515381 w 2197100"/>
              <a:gd name="connsiteY5" fmla="*/ 3712111 h 3948112"/>
              <a:gd name="connsiteX6" fmla="*/ 1512430 w 2197100"/>
              <a:gd name="connsiteY6" fmla="*/ 3715062 h 3948112"/>
              <a:gd name="connsiteX7" fmla="*/ 1512430 w 2197100"/>
              <a:gd name="connsiteY7" fmla="*/ 3717526 h 3948112"/>
              <a:gd name="connsiteX8" fmla="*/ 1515381 w 2197100"/>
              <a:gd name="connsiteY8" fmla="*/ 3720477 h 3948112"/>
              <a:gd name="connsiteX9" fmla="*/ 1531611 w 2197100"/>
              <a:gd name="connsiteY9" fmla="*/ 3720477 h 3948112"/>
              <a:gd name="connsiteX10" fmla="*/ 1534562 w 2197100"/>
              <a:gd name="connsiteY10" fmla="*/ 3717526 h 3948112"/>
              <a:gd name="connsiteX11" fmla="*/ 1534562 w 2197100"/>
              <a:gd name="connsiteY11" fmla="*/ 3715062 h 3948112"/>
              <a:gd name="connsiteX12" fmla="*/ 1531611 w 2197100"/>
              <a:gd name="connsiteY12" fmla="*/ 3712111 h 3948112"/>
              <a:gd name="connsiteX13" fmla="*/ 1714093 w 2197100"/>
              <a:gd name="connsiteY13" fmla="*/ 3711093 h 3948112"/>
              <a:gd name="connsiteX14" fmla="*/ 1714116 w 2197100"/>
              <a:gd name="connsiteY14" fmla="*/ 3711134 h 3948112"/>
              <a:gd name="connsiteX15" fmla="*/ 1714108 w 2197100"/>
              <a:gd name="connsiteY15" fmla="*/ 3711152 h 3948112"/>
              <a:gd name="connsiteX16" fmla="*/ 1753842 w 2197100"/>
              <a:gd name="connsiteY16" fmla="*/ 3698213 h 3948112"/>
              <a:gd name="connsiteX17" fmla="*/ 1762694 w 2197100"/>
              <a:gd name="connsiteY17" fmla="*/ 3717674 h 3948112"/>
              <a:gd name="connsiteX18" fmla="*/ 1744989 w 2197100"/>
              <a:gd name="connsiteY18" fmla="*/ 3717674 h 3948112"/>
              <a:gd name="connsiteX19" fmla="*/ 1351430 w 2197100"/>
              <a:gd name="connsiteY19" fmla="*/ 3698213 h 3948112"/>
              <a:gd name="connsiteX20" fmla="*/ 1360283 w 2197100"/>
              <a:gd name="connsiteY20" fmla="*/ 3717674 h 3948112"/>
              <a:gd name="connsiteX21" fmla="*/ 1342578 w 2197100"/>
              <a:gd name="connsiteY21" fmla="*/ 3717674 h 3948112"/>
              <a:gd name="connsiteX22" fmla="*/ 1638329 w 2197100"/>
              <a:gd name="connsiteY22" fmla="*/ 3693397 h 3948112"/>
              <a:gd name="connsiteX23" fmla="*/ 1657082 w 2197100"/>
              <a:gd name="connsiteY23" fmla="*/ 3712775 h 3948112"/>
              <a:gd name="connsiteX24" fmla="*/ 1636972 w 2197100"/>
              <a:gd name="connsiteY24" fmla="*/ 3732236 h 3948112"/>
              <a:gd name="connsiteX25" fmla="*/ 1618231 w 2197100"/>
              <a:gd name="connsiteY25" fmla="*/ 3712138 h 3948112"/>
              <a:gd name="connsiteX26" fmla="*/ 1638329 w 2197100"/>
              <a:gd name="connsiteY26" fmla="*/ 3693397 h 3948112"/>
              <a:gd name="connsiteX27" fmla="*/ 1685396 w 2197100"/>
              <a:gd name="connsiteY27" fmla="*/ 3693388 h 3948112"/>
              <a:gd name="connsiteX28" fmla="*/ 1699988 w 2197100"/>
              <a:gd name="connsiteY28" fmla="*/ 3693388 h 3948112"/>
              <a:gd name="connsiteX29" fmla="*/ 1709814 w 2197100"/>
              <a:gd name="connsiteY29" fmla="*/ 3700323 h 3948112"/>
              <a:gd name="connsiteX30" fmla="*/ 1699988 w 2197100"/>
              <a:gd name="connsiteY30" fmla="*/ 3707405 h 3948112"/>
              <a:gd name="connsiteX31" fmla="*/ 1700003 w 2197100"/>
              <a:gd name="connsiteY31" fmla="*/ 3707464 h 3948112"/>
              <a:gd name="connsiteX32" fmla="*/ 1685396 w 2197100"/>
              <a:gd name="connsiteY32" fmla="*/ 3707464 h 3948112"/>
              <a:gd name="connsiteX33" fmla="*/ 1793310 w 2197100"/>
              <a:gd name="connsiteY33" fmla="*/ 3684536 h 3948112"/>
              <a:gd name="connsiteX34" fmla="*/ 1790359 w 2197100"/>
              <a:gd name="connsiteY34" fmla="*/ 3687486 h 3948112"/>
              <a:gd name="connsiteX35" fmla="*/ 1790359 w 2197100"/>
              <a:gd name="connsiteY35" fmla="*/ 3738123 h 3948112"/>
              <a:gd name="connsiteX36" fmla="*/ 1793310 w 2197100"/>
              <a:gd name="connsiteY36" fmla="*/ 3741074 h 3948112"/>
              <a:gd name="connsiteX37" fmla="*/ 1796349 w 2197100"/>
              <a:gd name="connsiteY37" fmla="*/ 3741074 h 3948112"/>
              <a:gd name="connsiteX38" fmla="*/ 1799300 w 2197100"/>
              <a:gd name="connsiteY38" fmla="*/ 3738123 h 3948112"/>
              <a:gd name="connsiteX39" fmla="*/ 1799300 w 2197100"/>
              <a:gd name="connsiteY39" fmla="*/ 3687486 h 3948112"/>
              <a:gd name="connsiteX40" fmla="*/ 1796349 w 2197100"/>
              <a:gd name="connsiteY40" fmla="*/ 3684536 h 3948112"/>
              <a:gd name="connsiteX41" fmla="*/ 1472092 w 2197100"/>
              <a:gd name="connsiteY41" fmla="*/ 3684536 h 3948112"/>
              <a:gd name="connsiteX42" fmla="*/ 1469141 w 2197100"/>
              <a:gd name="connsiteY42" fmla="*/ 3687486 h 3948112"/>
              <a:gd name="connsiteX43" fmla="*/ 1469141 w 2197100"/>
              <a:gd name="connsiteY43" fmla="*/ 3690437 h 3948112"/>
              <a:gd name="connsiteX44" fmla="*/ 1472092 w 2197100"/>
              <a:gd name="connsiteY44" fmla="*/ 3693388 h 3948112"/>
              <a:gd name="connsiteX45" fmla="*/ 1486197 w 2197100"/>
              <a:gd name="connsiteY45" fmla="*/ 3693388 h 3948112"/>
              <a:gd name="connsiteX46" fmla="*/ 1486197 w 2197100"/>
              <a:gd name="connsiteY46" fmla="*/ 3738050 h 3948112"/>
              <a:gd name="connsiteX47" fmla="*/ 1489148 w 2197100"/>
              <a:gd name="connsiteY47" fmla="*/ 3741001 h 3948112"/>
              <a:gd name="connsiteX48" fmla="*/ 1492187 w 2197100"/>
              <a:gd name="connsiteY48" fmla="*/ 3741001 h 3948112"/>
              <a:gd name="connsiteX49" fmla="*/ 1495138 w 2197100"/>
              <a:gd name="connsiteY49" fmla="*/ 3738050 h 3948112"/>
              <a:gd name="connsiteX50" fmla="*/ 1495138 w 2197100"/>
              <a:gd name="connsiteY50" fmla="*/ 3693388 h 3948112"/>
              <a:gd name="connsiteX51" fmla="*/ 1509243 w 2197100"/>
              <a:gd name="connsiteY51" fmla="*/ 3693388 h 3948112"/>
              <a:gd name="connsiteX52" fmla="*/ 1512194 w 2197100"/>
              <a:gd name="connsiteY52" fmla="*/ 3690437 h 3948112"/>
              <a:gd name="connsiteX53" fmla="*/ 1512194 w 2197100"/>
              <a:gd name="connsiteY53" fmla="*/ 3687486 h 3948112"/>
              <a:gd name="connsiteX54" fmla="*/ 1509243 w 2197100"/>
              <a:gd name="connsiteY54" fmla="*/ 3684536 h 3948112"/>
              <a:gd name="connsiteX55" fmla="*/ 1390898 w 2197100"/>
              <a:gd name="connsiteY55" fmla="*/ 3684536 h 3948112"/>
              <a:gd name="connsiteX56" fmla="*/ 1387947 w 2197100"/>
              <a:gd name="connsiteY56" fmla="*/ 3687486 h 3948112"/>
              <a:gd name="connsiteX57" fmla="*/ 1387947 w 2197100"/>
              <a:gd name="connsiteY57" fmla="*/ 3738123 h 3948112"/>
              <a:gd name="connsiteX58" fmla="*/ 1390898 w 2197100"/>
              <a:gd name="connsiteY58" fmla="*/ 3741074 h 3948112"/>
              <a:gd name="connsiteX59" fmla="*/ 1393938 w 2197100"/>
              <a:gd name="connsiteY59" fmla="*/ 3741074 h 3948112"/>
              <a:gd name="connsiteX60" fmla="*/ 1396889 w 2197100"/>
              <a:gd name="connsiteY60" fmla="*/ 3738123 h 3948112"/>
              <a:gd name="connsiteX61" fmla="*/ 1396889 w 2197100"/>
              <a:gd name="connsiteY61" fmla="*/ 3687486 h 3948112"/>
              <a:gd name="connsiteX62" fmla="*/ 1393938 w 2197100"/>
              <a:gd name="connsiteY62" fmla="*/ 3684536 h 3948112"/>
              <a:gd name="connsiteX63" fmla="*/ 1752160 w 2197100"/>
              <a:gd name="connsiteY63" fmla="*/ 3684506 h 3948112"/>
              <a:gd name="connsiteX64" fmla="*/ 1749430 w 2197100"/>
              <a:gd name="connsiteY64" fmla="*/ 3686262 h 3948112"/>
              <a:gd name="connsiteX65" fmla="*/ 1726546 w 2197100"/>
              <a:gd name="connsiteY65" fmla="*/ 3736899 h 3948112"/>
              <a:gd name="connsiteX66" fmla="*/ 1727918 w 2197100"/>
              <a:gd name="connsiteY66" fmla="*/ 3740840 h 3948112"/>
              <a:gd name="connsiteX67" fmla="*/ 1729276 w 2197100"/>
              <a:gd name="connsiteY67" fmla="*/ 3741133 h 3948112"/>
              <a:gd name="connsiteX68" fmla="*/ 1732610 w 2197100"/>
              <a:gd name="connsiteY68" fmla="*/ 3741133 h 3948112"/>
              <a:gd name="connsiteX69" fmla="*/ 1735340 w 2197100"/>
              <a:gd name="connsiteY69" fmla="*/ 3739378 h 3948112"/>
              <a:gd name="connsiteX70" fmla="*/ 1741064 w 2197100"/>
              <a:gd name="connsiteY70" fmla="*/ 3726718 h 3948112"/>
              <a:gd name="connsiteX71" fmla="*/ 1766826 w 2197100"/>
              <a:gd name="connsiteY71" fmla="*/ 3726718 h 3948112"/>
              <a:gd name="connsiteX72" fmla="*/ 1772624 w 2197100"/>
              <a:gd name="connsiteY72" fmla="*/ 3739392 h 3948112"/>
              <a:gd name="connsiteX73" fmla="*/ 1775339 w 2197100"/>
              <a:gd name="connsiteY73" fmla="*/ 3741133 h 3948112"/>
              <a:gd name="connsiteX74" fmla="*/ 1778673 w 2197100"/>
              <a:gd name="connsiteY74" fmla="*/ 3741133 h 3948112"/>
              <a:gd name="connsiteX75" fmla="*/ 1781697 w 2197100"/>
              <a:gd name="connsiteY75" fmla="*/ 3738256 h 3948112"/>
              <a:gd name="connsiteX76" fmla="*/ 1781403 w 2197100"/>
              <a:gd name="connsiteY76" fmla="*/ 3736899 h 3948112"/>
              <a:gd name="connsiteX77" fmla="*/ 1758150 w 2197100"/>
              <a:gd name="connsiteY77" fmla="*/ 3686247 h 3948112"/>
              <a:gd name="connsiteX78" fmla="*/ 1755420 w 2197100"/>
              <a:gd name="connsiteY78" fmla="*/ 3684506 h 3948112"/>
              <a:gd name="connsiteX79" fmla="*/ 1349733 w 2197100"/>
              <a:gd name="connsiteY79" fmla="*/ 3684506 h 3948112"/>
              <a:gd name="connsiteX80" fmla="*/ 1347004 w 2197100"/>
              <a:gd name="connsiteY80" fmla="*/ 3686262 h 3948112"/>
              <a:gd name="connsiteX81" fmla="*/ 1324046 w 2197100"/>
              <a:gd name="connsiteY81" fmla="*/ 3736899 h 3948112"/>
              <a:gd name="connsiteX82" fmla="*/ 1325418 w 2197100"/>
              <a:gd name="connsiteY82" fmla="*/ 3740840 h 3948112"/>
              <a:gd name="connsiteX83" fmla="*/ 1326776 w 2197100"/>
              <a:gd name="connsiteY83" fmla="*/ 3741133 h 3948112"/>
              <a:gd name="connsiteX84" fmla="*/ 1330110 w 2197100"/>
              <a:gd name="connsiteY84" fmla="*/ 3741133 h 3948112"/>
              <a:gd name="connsiteX85" fmla="*/ 1332840 w 2197100"/>
              <a:gd name="connsiteY85" fmla="*/ 3739378 h 3948112"/>
              <a:gd name="connsiteX86" fmla="*/ 1338564 w 2197100"/>
              <a:gd name="connsiteY86" fmla="*/ 3726718 h 3948112"/>
              <a:gd name="connsiteX87" fmla="*/ 1364340 w 2197100"/>
              <a:gd name="connsiteY87" fmla="*/ 3726718 h 3948112"/>
              <a:gd name="connsiteX88" fmla="*/ 1370139 w 2197100"/>
              <a:gd name="connsiteY88" fmla="*/ 3739392 h 3948112"/>
              <a:gd name="connsiteX89" fmla="*/ 1372854 w 2197100"/>
              <a:gd name="connsiteY89" fmla="*/ 3741133 h 3948112"/>
              <a:gd name="connsiteX90" fmla="*/ 1376188 w 2197100"/>
              <a:gd name="connsiteY90" fmla="*/ 3741133 h 3948112"/>
              <a:gd name="connsiteX91" fmla="*/ 1379197 w 2197100"/>
              <a:gd name="connsiteY91" fmla="*/ 3738242 h 3948112"/>
              <a:gd name="connsiteX92" fmla="*/ 1378903 w 2197100"/>
              <a:gd name="connsiteY92" fmla="*/ 3736899 h 3948112"/>
              <a:gd name="connsiteX93" fmla="*/ 1355724 w 2197100"/>
              <a:gd name="connsiteY93" fmla="*/ 3686247 h 3948112"/>
              <a:gd name="connsiteX94" fmla="*/ 1352994 w 2197100"/>
              <a:gd name="connsiteY94" fmla="*/ 3684506 h 3948112"/>
              <a:gd name="connsiteX95" fmla="*/ 1819204 w 2197100"/>
              <a:gd name="connsiteY95" fmla="*/ 3684491 h 3948112"/>
              <a:gd name="connsiteX96" fmla="*/ 1816253 w 2197100"/>
              <a:gd name="connsiteY96" fmla="*/ 3687442 h 3948112"/>
              <a:gd name="connsiteX97" fmla="*/ 1816253 w 2197100"/>
              <a:gd name="connsiteY97" fmla="*/ 3738079 h 3948112"/>
              <a:gd name="connsiteX98" fmla="*/ 1819204 w 2197100"/>
              <a:gd name="connsiteY98" fmla="*/ 3741030 h 3948112"/>
              <a:gd name="connsiteX99" fmla="*/ 1822243 w 2197100"/>
              <a:gd name="connsiteY99" fmla="*/ 3741030 h 3948112"/>
              <a:gd name="connsiteX100" fmla="*/ 1825194 w 2197100"/>
              <a:gd name="connsiteY100" fmla="*/ 3738079 h 3948112"/>
              <a:gd name="connsiteX101" fmla="*/ 1825194 w 2197100"/>
              <a:gd name="connsiteY101" fmla="*/ 3701193 h 3948112"/>
              <a:gd name="connsiteX102" fmla="*/ 1853552 w 2197100"/>
              <a:gd name="connsiteY102" fmla="*/ 3739835 h 3948112"/>
              <a:gd name="connsiteX103" fmla="*/ 1855957 w 2197100"/>
              <a:gd name="connsiteY103" fmla="*/ 3741045 h 3948112"/>
              <a:gd name="connsiteX104" fmla="*/ 1859513 w 2197100"/>
              <a:gd name="connsiteY104" fmla="*/ 3741045 h 3948112"/>
              <a:gd name="connsiteX105" fmla="*/ 1862464 w 2197100"/>
              <a:gd name="connsiteY105" fmla="*/ 3738094 h 3948112"/>
              <a:gd name="connsiteX106" fmla="*/ 1862464 w 2197100"/>
              <a:gd name="connsiteY106" fmla="*/ 3687486 h 3948112"/>
              <a:gd name="connsiteX107" fmla="*/ 1859513 w 2197100"/>
              <a:gd name="connsiteY107" fmla="*/ 3684536 h 3948112"/>
              <a:gd name="connsiteX108" fmla="*/ 1856562 w 2197100"/>
              <a:gd name="connsiteY108" fmla="*/ 3684536 h 3948112"/>
              <a:gd name="connsiteX109" fmla="*/ 1853611 w 2197100"/>
              <a:gd name="connsiteY109" fmla="*/ 3687486 h 3948112"/>
              <a:gd name="connsiteX110" fmla="*/ 1853611 w 2197100"/>
              <a:gd name="connsiteY110" fmla="*/ 3724372 h 3948112"/>
              <a:gd name="connsiteX111" fmla="*/ 1825179 w 2197100"/>
              <a:gd name="connsiteY111" fmla="*/ 3685716 h 3948112"/>
              <a:gd name="connsiteX112" fmla="*/ 1822759 w 2197100"/>
              <a:gd name="connsiteY112" fmla="*/ 3684491 h 3948112"/>
              <a:gd name="connsiteX113" fmla="*/ 1416704 w 2197100"/>
              <a:gd name="connsiteY113" fmla="*/ 3684491 h 3948112"/>
              <a:gd name="connsiteX114" fmla="*/ 1413753 w 2197100"/>
              <a:gd name="connsiteY114" fmla="*/ 3687442 h 3948112"/>
              <a:gd name="connsiteX115" fmla="*/ 1413753 w 2197100"/>
              <a:gd name="connsiteY115" fmla="*/ 3738079 h 3948112"/>
              <a:gd name="connsiteX116" fmla="*/ 1416704 w 2197100"/>
              <a:gd name="connsiteY116" fmla="*/ 3741030 h 3948112"/>
              <a:gd name="connsiteX117" fmla="*/ 1419743 w 2197100"/>
              <a:gd name="connsiteY117" fmla="*/ 3741030 h 3948112"/>
              <a:gd name="connsiteX118" fmla="*/ 1422694 w 2197100"/>
              <a:gd name="connsiteY118" fmla="*/ 3738079 h 3948112"/>
              <a:gd name="connsiteX119" fmla="*/ 1422694 w 2197100"/>
              <a:gd name="connsiteY119" fmla="*/ 3701193 h 3948112"/>
              <a:gd name="connsiteX120" fmla="*/ 1451052 w 2197100"/>
              <a:gd name="connsiteY120" fmla="*/ 3739835 h 3948112"/>
              <a:gd name="connsiteX121" fmla="*/ 1453472 w 2197100"/>
              <a:gd name="connsiteY121" fmla="*/ 3741045 h 3948112"/>
              <a:gd name="connsiteX122" fmla="*/ 1457027 w 2197100"/>
              <a:gd name="connsiteY122" fmla="*/ 3741045 h 3948112"/>
              <a:gd name="connsiteX123" fmla="*/ 1459978 w 2197100"/>
              <a:gd name="connsiteY123" fmla="*/ 3738094 h 3948112"/>
              <a:gd name="connsiteX124" fmla="*/ 1459978 w 2197100"/>
              <a:gd name="connsiteY124" fmla="*/ 3687486 h 3948112"/>
              <a:gd name="connsiteX125" fmla="*/ 1457027 w 2197100"/>
              <a:gd name="connsiteY125" fmla="*/ 3684536 h 3948112"/>
              <a:gd name="connsiteX126" fmla="*/ 1454165 w 2197100"/>
              <a:gd name="connsiteY126" fmla="*/ 3684536 h 3948112"/>
              <a:gd name="connsiteX127" fmla="*/ 1451214 w 2197100"/>
              <a:gd name="connsiteY127" fmla="*/ 3687486 h 3948112"/>
              <a:gd name="connsiteX128" fmla="*/ 1451214 w 2197100"/>
              <a:gd name="connsiteY128" fmla="*/ 3724372 h 3948112"/>
              <a:gd name="connsiteX129" fmla="*/ 1422797 w 2197100"/>
              <a:gd name="connsiteY129" fmla="*/ 3685716 h 3948112"/>
              <a:gd name="connsiteX130" fmla="*/ 1420392 w 2197100"/>
              <a:gd name="connsiteY130" fmla="*/ 3684491 h 3948112"/>
              <a:gd name="connsiteX131" fmla="*/ 1679332 w 2197100"/>
              <a:gd name="connsiteY131" fmla="*/ 3684447 h 3948112"/>
              <a:gd name="connsiteX132" fmla="*/ 1676381 w 2197100"/>
              <a:gd name="connsiteY132" fmla="*/ 3687398 h 3948112"/>
              <a:gd name="connsiteX133" fmla="*/ 1676381 w 2197100"/>
              <a:gd name="connsiteY133" fmla="*/ 3738035 h 3948112"/>
              <a:gd name="connsiteX134" fmla="*/ 1679332 w 2197100"/>
              <a:gd name="connsiteY134" fmla="*/ 3740986 h 3948112"/>
              <a:gd name="connsiteX135" fmla="*/ 1700195 w 2197100"/>
              <a:gd name="connsiteY135" fmla="*/ 3740986 h 3948112"/>
              <a:gd name="connsiteX136" fmla="*/ 1721367 w 2197100"/>
              <a:gd name="connsiteY136" fmla="*/ 3724372 h 3948112"/>
              <a:gd name="connsiteX137" fmla="*/ 1714116 w 2197100"/>
              <a:gd name="connsiteY137" fmla="*/ 3711134 h 3948112"/>
              <a:gd name="connsiteX138" fmla="*/ 1718844 w 2197100"/>
              <a:gd name="connsiteY138" fmla="*/ 3699969 h 3948112"/>
              <a:gd name="connsiteX139" fmla="*/ 1700062 w 2197100"/>
              <a:gd name="connsiteY139" fmla="*/ 3684447 h 3948112"/>
              <a:gd name="connsiteX140" fmla="*/ 1636972 w 2197100"/>
              <a:gd name="connsiteY140" fmla="*/ 3684432 h 3948112"/>
              <a:gd name="connsiteX141" fmla="*/ 1607758 w 2197100"/>
              <a:gd name="connsiteY141" fmla="*/ 3712775 h 3948112"/>
              <a:gd name="connsiteX142" fmla="*/ 1636972 w 2197100"/>
              <a:gd name="connsiteY142" fmla="*/ 3741192 h 3948112"/>
              <a:gd name="connsiteX143" fmla="*/ 1666186 w 2197100"/>
              <a:gd name="connsiteY143" fmla="*/ 3712775 h 3948112"/>
              <a:gd name="connsiteX144" fmla="*/ 1636972 w 2197100"/>
              <a:gd name="connsiteY144" fmla="*/ 3684432 h 3948112"/>
              <a:gd name="connsiteX145" fmla="*/ 1576715 w 2197100"/>
              <a:gd name="connsiteY145" fmla="*/ 3684373 h 3948112"/>
              <a:gd name="connsiteX146" fmla="*/ 1547428 w 2197100"/>
              <a:gd name="connsiteY146" fmla="*/ 3712716 h 3948112"/>
              <a:gd name="connsiteX147" fmla="*/ 1576568 w 2197100"/>
              <a:gd name="connsiteY147" fmla="*/ 3741133 h 3948112"/>
              <a:gd name="connsiteX148" fmla="*/ 1596486 w 2197100"/>
              <a:gd name="connsiteY148" fmla="*/ 3733756 h 3948112"/>
              <a:gd name="connsiteX149" fmla="*/ 1597534 w 2197100"/>
              <a:gd name="connsiteY149" fmla="*/ 3731484 h 3948112"/>
              <a:gd name="connsiteX150" fmla="*/ 1597534 w 2197100"/>
              <a:gd name="connsiteY150" fmla="*/ 3713277 h 3948112"/>
              <a:gd name="connsiteX151" fmla="*/ 1594583 w 2197100"/>
              <a:gd name="connsiteY151" fmla="*/ 3710326 h 3948112"/>
              <a:gd name="connsiteX152" fmla="*/ 1594524 w 2197100"/>
              <a:gd name="connsiteY152" fmla="*/ 3710297 h 3948112"/>
              <a:gd name="connsiteX153" fmla="*/ 1582720 w 2197100"/>
              <a:gd name="connsiteY153" fmla="*/ 3710297 h 3948112"/>
              <a:gd name="connsiteX154" fmla="*/ 1579769 w 2197100"/>
              <a:gd name="connsiteY154" fmla="*/ 3713248 h 3948112"/>
              <a:gd name="connsiteX155" fmla="*/ 1579769 w 2197100"/>
              <a:gd name="connsiteY155" fmla="*/ 3716287 h 3948112"/>
              <a:gd name="connsiteX156" fmla="*/ 1582720 w 2197100"/>
              <a:gd name="connsiteY156" fmla="*/ 3719238 h 3948112"/>
              <a:gd name="connsiteX157" fmla="*/ 1588769 w 2197100"/>
              <a:gd name="connsiteY157" fmla="*/ 3719238 h 3948112"/>
              <a:gd name="connsiteX158" fmla="*/ 1588769 w 2197100"/>
              <a:gd name="connsiteY158" fmla="*/ 3728489 h 3948112"/>
              <a:gd name="connsiteX159" fmla="*/ 1576700 w 2197100"/>
              <a:gd name="connsiteY159" fmla="*/ 3732222 h 3948112"/>
              <a:gd name="connsiteX160" fmla="*/ 1556443 w 2197100"/>
              <a:gd name="connsiteY160" fmla="*/ 3712687 h 3948112"/>
              <a:gd name="connsiteX161" fmla="*/ 1576700 w 2197100"/>
              <a:gd name="connsiteY161" fmla="*/ 3693226 h 3948112"/>
              <a:gd name="connsiteX162" fmla="*/ 1590717 w 2197100"/>
              <a:gd name="connsiteY162" fmla="*/ 3698478 h 3948112"/>
              <a:gd name="connsiteX163" fmla="*/ 1594887 w 2197100"/>
              <a:gd name="connsiteY163" fmla="*/ 3698306 h 3948112"/>
              <a:gd name="connsiteX164" fmla="*/ 1595040 w 2197100"/>
              <a:gd name="connsiteY164" fmla="*/ 3698124 h 3948112"/>
              <a:gd name="connsiteX165" fmla="*/ 1596855 w 2197100"/>
              <a:gd name="connsiteY165" fmla="*/ 3695882 h 3948112"/>
              <a:gd name="connsiteX166" fmla="*/ 1596501 w 2197100"/>
              <a:gd name="connsiteY166" fmla="*/ 3691750 h 3948112"/>
              <a:gd name="connsiteX167" fmla="*/ 1576715 w 2197100"/>
              <a:gd name="connsiteY167" fmla="*/ 3684373 h 3948112"/>
              <a:gd name="connsiteX168" fmla="*/ 1300144 w 2197100"/>
              <a:gd name="connsiteY168" fmla="*/ 3684358 h 3948112"/>
              <a:gd name="connsiteX169" fmla="*/ 1280491 w 2197100"/>
              <a:gd name="connsiteY169" fmla="*/ 3699378 h 3948112"/>
              <a:gd name="connsiteX170" fmla="*/ 1298197 w 2197100"/>
              <a:gd name="connsiteY170" fmla="*/ 3716375 h 3948112"/>
              <a:gd name="connsiteX171" fmla="*/ 1310000 w 2197100"/>
              <a:gd name="connsiteY171" fmla="*/ 3725390 h 3948112"/>
              <a:gd name="connsiteX172" fmla="*/ 1298728 w 2197100"/>
              <a:gd name="connsiteY172" fmla="*/ 3732103 h 3948112"/>
              <a:gd name="connsiteX173" fmla="*/ 1284372 w 2197100"/>
              <a:gd name="connsiteY173" fmla="*/ 3726202 h 3948112"/>
              <a:gd name="connsiteX174" fmla="*/ 1281878 w 2197100"/>
              <a:gd name="connsiteY174" fmla="*/ 3725316 h 3948112"/>
              <a:gd name="connsiteX175" fmla="*/ 1279650 w 2197100"/>
              <a:gd name="connsiteY175" fmla="*/ 3726792 h 3948112"/>
              <a:gd name="connsiteX176" fmla="*/ 1278057 w 2197100"/>
              <a:gd name="connsiteY176" fmla="*/ 3729477 h 3948112"/>
              <a:gd name="connsiteX177" fmla="*/ 1278529 w 2197100"/>
              <a:gd name="connsiteY177" fmla="*/ 3733136 h 3948112"/>
              <a:gd name="connsiteX178" fmla="*/ 1298669 w 2197100"/>
              <a:gd name="connsiteY178" fmla="*/ 3741310 h 3948112"/>
              <a:gd name="connsiteX179" fmla="*/ 1319325 w 2197100"/>
              <a:gd name="connsiteY179" fmla="*/ 3725449 h 3948112"/>
              <a:gd name="connsiteX180" fmla="*/ 1301369 w 2197100"/>
              <a:gd name="connsiteY180" fmla="*/ 3707936 h 3948112"/>
              <a:gd name="connsiteX181" fmla="*/ 1301457 w 2197100"/>
              <a:gd name="connsiteY181" fmla="*/ 3707818 h 3948112"/>
              <a:gd name="connsiteX182" fmla="*/ 1289787 w 2197100"/>
              <a:gd name="connsiteY182" fmla="*/ 3699157 h 3948112"/>
              <a:gd name="connsiteX183" fmla="*/ 1300115 w 2197100"/>
              <a:gd name="connsiteY183" fmla="*/ 3693521 h 3948112"/>
              <a:gd name="connsiteX184" fmla="*/ 1311726 w 2197100"/>
              <a:gd name="connsiteY184" fmla="*/ 3696737 h 3948112"/>
              <a:gd name="connsiteX185" fmla="*/ 1315827 w 2197100"/>
              <a:gd name="connsiteY185" fmla="*/ 3695960 h 3948112"/>
              <a:gd name="connsiteX186" fmla="*/ 1316049 w 2197100"/>
              <a:gd name="connsiteY186" fmla="*/ 3695571 h 3948112"/>
              <a:gd name="connsiteX187" fmla="*/ 1317422 w 2197100"/>
              <a:gd name="connsiteY187" fmla="*/ 3692812 h 3948112"/>
              <a:gd name="connsiteX188" fmla="*/ 1316374 w 2197100"/>
              <a:gd name="connsiteY188" fmla="*/ 3688961 h 3948112"/>
              <a:gd name="connsiteX189" fmla="*/ 1300144 w 2197100"/>
              <a:gd name="connsiteY189" fmla="*/ 3684358 h 3948112"/>
              <a:gd name="connsiteX190" fmla="*/ 1597341 w 2197100"/>
              <a:gd name="connsiteY190" fmla="*/ 3598207 h 3948112"/>
              <a:gd name="connsiteX191" fmla="*/ 1606504 w 2197100"/>
              <a:gd name="connsiteY191" fmla="*/ 3605054 h 3948112"/>
              <a:gd name="connsiteX192" fmla="*/ 1606504 w 2197100"/>
              <a:gd name="connsiteY192" fmla="*/ 3654835 h 3948112"/>
              <a:gd name="connsiteX193" fmla="*/ 1597341 w 2197100"/>
              <a:gd name="connsiteY193" fmla="*/ 3654835 h 3948112"/>
              <a:gd name="connsiteX194" fmla="*/ 1638137 w 2197100"/>
              <a:gd name="connsiteY194" fmla="*/ 3497361 h 3948112"/>
              <a:gd name="connsiteX195" fmla="*/ 1633150 w 2197100"/>
              <a:gd name="connsiteY195" fmla="*/ 3498379 h 3948112"/>
              <a:gd name="connsiteX196" fmla="*/ 1589521 w 2197100"/>
              <a:gd name="connsiteY196" fmla="*/ 3542642 h 3948112"/>
              <a:gd name="connsiteX197" fmla="*/ 1588208 w 2197100"/>
              <a:gd name="connsiteY197" fmla="*/ 3545844 h 3948112"/>
              <a:gd name="connsiteX198" fmla="*/ 1588208 w 2197100"/>
              <a:gd name="connsiteY198" fmla="*/ 3580045 h 3948112"/>
              <a:gd name="connsiteX199" fmla="*/ 1570341 w 2197100"/>
              <a:gd name="connsiteY199" fmla="*/ 3566766 h 3948112"/>
              <a:gd name="connsiteX200" fmla="*/ 1564749 w 2197100"/>
              <a:gd name="connsiteY200" fmla="*/ 3566869 h 3948112"/>
              <a:gd name="connsiteX201" fmla="*/ 1524130 w 2197100"/>
              <a:gd name="connsiteY201" fmla="*/ 3599432 h 3948112"/>
              <a:gd name="connsiteX202" fmla="*/ 1522418 w 2197100"/>
              <a:gd name="connsiteY202" fmla="*/ 3602988 h 3948112"/>
              <a:gd name="connsiteX203" fmla="*/ 1522418 w 2197100"/>
              <a:gd name="connsiteY203" fmla="*/ 3654938 h 3948112"/>
              <a:gd name="connsiteX204" fmla="*/ 1513212 w 2197100"/>
              <a:gd name="connsiteY204" fmla="*/ 3654938 h 3948112"/>
              <a:gd name="connsiteX205" fmla="*/ 1513212 w 2197100"/>
              <a:gd name="connsiteY205" fmla="*/ 3626197 h 3948112"/>
              <a:gd name="connsiteX206" fmla="*/ 1493470 w 2197100"/>
              <a:gd name="connsiteY206" fmla="*/ 3605452 h 3948112"/>
              <a:gd name="connsiteX207" fmla="*/ 1473729 w 2197100"/>
              <a:gd name="connsiteY207" fmla="*/ 3626300 h 3948112"/>
              <a:gd name="connsiteX208" fmla="*/ 1473729 w 2197100"/>
              <a:gd name="connsiteY208" fmla="*/ 3654835 h 3948112"/>
              <a:gd name="connsiteX209" fmla="*/ 1464419 w 2197100"/>
              <a:gd name="connsiteY209" fmla="*/ 3654835 h 3948112"/>
              <a:gd name="connsiteX210" fmla="*/ 1464419 w 2197100"/>
              <a:gd name="connsiteY210" fmla="*/ 3635403 h 3948112"/>
              <a:gd name="connsiteX211" fmla="*/ 1448956 w 2197100"/>
              <a:gd name="connsiteY211" fmla="*/ 3619173 h 3948112"/>
              <a:gd name="connsiteX212" fmla="*/ 1433494 w 2197100"/>
              <a:gd name="connsiteY212" fmla="*/ 3635403 h 3948112"/>
              <a:gd name="connsiteX213" fmla="*/ 1433494 w 2197100"/>
              <a:gd name="connsiteY213" fmla="*/ 3654820 h 3948112"/>
              <a:gd name="connsiteX214" fmla="*/ 1424213 w 2197100"/>
              <a:gd name="connsiteY214" fmla="*/ 3654820 h 3948112"/>
              <a:gd name="connsiteX215" fmla="*/ 1424213 w 2197100"/>
              <a:gd name="connsiteY215" fmla="*/ 3643002 h 3948112"/>
              <a:gd name="connsiteX216" fmla="*/ 1410698 w 2197100"/>
              <a:gd name="connsiteY216" fmla="*/ 3630446 h 3948112"/>
              <a:gd name="connsiteX217" fmla="*/ 1397183 w 2197100"/>
              <a:gd name="connsiteY217" fmla="*/ 3642943 h 3948112"/>
              <a:gd name="connsiteX218" fmla="*/ 1397183 w 2197100"/>
              <a:gd name="connsiteY218" fmla="*/ 3654746 h 3948112"/>
              <a:gd name="connsiteX219" fmla="*/ 1356476 w 2197100"/>
              <a:gd name="connsiteY219" fmla="*/ 3654746 h 3948112"/>
              <a:gd name="connsiteX220" fmla="*/ 1351909 w 2197100"/>
              <a:gd name="connsiteY220" fmla="*/ 3659313 h 3948112"/>
              <a:gd name="connsiteX221" fmla="*/ 1356476 w 2197100"/>
              <a:gd name="connsiteY221" fmla="*/ 3663879 h 3948112"/>
              <a:gd name="connsiteX222" fmla="*/ 1401713 w 2197100"/>
              <a:gd name="connsiteY222" fmla="*/ 3663879 h 3948112"/>
              <a:gd name="connsiteX223" fmla="*/ 1406272 w 2197100"/>
              <a:gd name="connsiteY223" fmla="*/ 3659320 h 3948112"/>
              <a:gd name="connsiteX224" fmla="*/ 1406272 w 2197100"/>
              <a:gd name="connsiteY224" fmla="*/ 3643813 h 3948112"/>
              <a:gd name="connsiteX225" fmla="*/ 1410698 w 2197100"/>
              <a:gd name="connsiteY225" fmla="*/ 3639623 h 3948112"/>
              <a:gd name="connsiteX226" fmla="*/ 1415124 w 2197100"/>
              <a:gd name="connsiteY226" fmla="*/ 3643961 h 3948112"/>
              <a:gd name="connsiteX227" fmla="*/ 1415124 w 2197100"/>
              <a:gd name="connsiteY227" fmla="*/ 3659438 h 3948112"/>
              <a:gd name="connsiteX228" fmla="*/ 1419683 w 2197100"/>
              <a:gd name="connsiteY228" fmla="*/ 3663983 h 3948112"/>
              <a:gd name="connsiteX229" fmla="*/ 1438067 w 2197100"/>
              <a:gd name="connsiteY229" fmla="*/ 3663983 h 3948112"/>
              <a:gd name="connsiteX230" fmla="*/ 1442627 w 2197100"/>
              <a:gd name="connsiteY230" fmla="*/ 3659424 h 3948112"/>
              <a:gd name="connsiteX231" fmla="*/ 1442627 w 2197100"/>
              <a:gd name="connsiteY231" fmla="*/ 3635418 h 3948112"/>
              <a:gd name="connsiteX232" fmla="*/ 1448971 w 2197100"/>
              <a:gd name="connsiteY232" fmla="*/ 3628292 h 3948112"/>
              <a:gd name="connsiteX233" fmla="*/ 1455315 w 2197100"/>
              <a:gd name="connsiteY233" fmla="*/ 3635403 h 3948112"/>
              <a:gd name="connsiteX234" fmla="*/ 1455315 w 2197100"/>
              <a:gd name="connsiteY234" fmla="*/ 3659453 h 3948112"/>
              <a:gd name="connsiteX235" fmla="*/ 1459874 w 2197100"/>
              <a:gd name="connsiteY235" fmla="*/ 3664012 h 3948112"/>
              <a:gd name="connsiteX236" fmla="*/ 1478303 w 2197100"/>
              <a:gd name="connsiteY236" fmla="*/ 3664012 h 3948112"/>
              <a:gd name="connsiteX237" fmla="*/ 1482862 w 2197100"/>
              <a:gd name="connsiteY237" fmla="*/ 3659453 h 3948112"/>
              <a:gd name="connsiteX238" fmla="*/ 1482862 w 2197100"/>
              <a:gd name="connsiteY238" fmla="*/ 3626300 h 3948112"/>
              <a:gd name="connsiteX239" fmla="*/ 1493485 w 2197100"/>
              <a:gd name="connsiteY239" fmla="*/ 3614585 h 3948112"/>
              <a:gd name="connsiteX240" fmla="*/ 1504108 w 2197100"/>
              <a:gd name="connsiteY240" fmla="*/ 3626211 h 3948112"/>
              <a:gd name="connsiteX241" fmla="*/ 1504108 w 2197100"/>
              <a:gd name="connsiteY241" fmla="*/ 3659453 h 3948112"/>
              <a:gd name="connsiteX242" fmla="*/ 1508667 w 2197100"/>
              <a:gd name="connsiteY242" fmla="*/ 3664012 h 3948112"/>
              <a:gd name="connsiteX243" fmla="*/ 1527007 w 2197100"/>
              <a:gd name="connsiteY243" fmla="*/ 3664012 h 3948112"/>
              <a:gd name="connsiteX244" fmla="*/ 1531566 w 2197100"/>
              <a:gd name="connsiteY244" fmla="*/ 3659453 h 3948112"/>
              <a:gd name="connsiteX245" fmla="*/ 1531566 w 2197100"/>
              <a:gd name="connsiteY245" fmla="*/ 3605068 h 3948112"/>
              <a:gd name="connsiteX246" fmla="*/ 1531891 w 2197100"/>
              <a:gd name="connsiteY246" fmla="*/ 3604803 h 3948112"/>
              <a:gd name="connsiteX247" fmla="*/ 1567714 w 2197100"/>
              <a:gd name="connsiteY247" fmla="*/ 3576076 h 3948112"/>
              <a:gd name="connsiteX248" fmla="*/ 1588208 w 2197100"/>
              <a:gd name="connsiteY248" fmla="*/ 3591391 h 3948112"/>
              <a:gd name="connsiteX249" fmla="*/ 1588208 w 2197100"/>
              <a:gd name="connsiteY249" fmla="*/ 3659453 h 3948112"/>
              <a:gd name="connsiteX250" fmla="*/ 1592767 w 2197100"/>
              <a:gd name="connsiteY250" fmla="*/ 3664012 h 3948112"/>
              <a:gd name="connsiteX251" fmla="*/ 1611063 w 2197100"/>
              <a:gd name="connsiteY251" fmla="*/ 3664012 h 3948112"/>
              <a:gd name="connsiteX252" fmla="*/ 1615622 w 2197100"/>
              <a:gd name="connsiteY252" fmla="*/ 3659453 h 3948112"/>
              <a:gd name="connsiteX253" fmla="*/ 1615622 w 2197100"/>
              <a:gd name="connsiteY253" fmla="*/ 3602767 h 3948112"/>
              <a:gd name="connsiteX254" fmla="*/ 1613792 w 2197100"/>
              <a:gd name="connsiteY254" fmla="*/ 3599108 h 3948112"/>
              <a:gd name="connsiteX255" fmla="*/ 1597326 w 2197100"/>
              <a:gd name="connsiteY255" fmla="*/ 3586817 h 3948112"/>
              <a:gd name="connsiteX256" fmla="*/ 1597326 w 2197100"/>
              <a:gd name="connsiteY256" fmla="*/ 3547674 h 3948112"/>
              <a:gd name="connsiteX257" fmla="*/ 1597577 w 2197100"/>
              <a:gd name="connsiteY257" fmla="*/ 3547423 h 3948112"/>
              <a:gd name="connsiteX258" fmla="*/ 1631837 w 2197100"/>
              <a:gd name="connsiteY258" fmla="*/ 3512661 h 3948112"/>
              <a:gd name="connsiteX259" fmla="*/ 1631837 w 2197100"/>
              <a:gd name="connsiteY259" fmla="*/ 3659453 h 3948112"/>
              <a:gd name="connsiteX260" fmla="*/ 1636396 w 2197100"/>
              <a:gd name="connsiteY260" fmla="*/ 3664012 h 3948112"/>
              <a:gd name="connsiteX261" fmla="*/ 1654869 w 2197100"/>
              <a:gd name="connsiteY261" fmla="*/ 3664012 h 3948112"/>
              <a:gd name="connsiteX262" fmla="*/ 1659428 w 2197100"/>
              <a:gd name="connsiteY262" fmla="*/ 3659453 h 3948112"/>
              <a:gd name="connsiteX263" fmla="*/ 1659428 w 2197100"/>
              <a:gd name="connsiteY263" fmla="*/ 3563904 h 3948112"/>
              <a:gd name="connsiteX264" fmla="*/ 1666229 w 2197100"/>
              <a:gd name="connsiteY264" fmla="*/ 3563904 h 3948112"/>
              <a:gd name="connsiteX265" fmla="*/ 1666480 w 2197100"/>
              <a:gd name="connsiteY265" fmla="*/ 3564140 h 3948112"/>
              <a:gd name="connsiteX266" fmla="*/ 1689822 w 2197100"/>
              <a:gd name="connsiteY266" fmla="*/ 3586183 h 3948112"/>
              <a:gd name="connsiteX267" fmla="*/ 1689822 w 2197100"/>
              <a:gd name="connsiteY267" fmla="*/ 3659453 h 3948112"/>
              <a:gd name="connsiteX268" fmla="*/ 1694381 w 2197100"/>
              <a:gd name="connsiteY268" fmla="*/ 3664012 h 3948112"/>
              <a:gd name="connsiteX269" fmla="*/ 1712927 w 2197100"/>
              <a:gd name="connsiteY269" fmla="*/ 3664012 h 3948112"/>
              <a:gd name="connsiteX270" fmla="*/ 1717486 w 2197100"/>
              <a:gd name="connsiteY270" fmla="*/ 3659453 h 3948112"/>
              <a:gd name="connsiteX271" fmla="*/ 1717486 w 2197100"/>
              <a:gd name="connsiteY271" fmla="*/ 3637321 h 3948112"/>
              <a:gd name="connsiteX272" fmla="*/ 1743026 w 2197100"/>
              <a:gd name="connsiteY272" fmla="*/ 3662404 h 3948112"/>
              <a:gd name="connsiteX273" fmla="*/ 1746228 w 2197100"/>
              <a:gd name="connsiteY273" fmla="*/ 3663717 h 3948112"/>
              <a:gd name="connsiteX274" fmla="*/ 1784161 w 2197100"/>
              <a:gd name="connsiteY274" fmla="*/ 3663717 h 3948112"/>
              <a:gd name="connsiteX275" fmla="*/ 1788728 w 2197100"/>
              <a:gd name="connsiteY275" fmla="*/ 3659151 h 3948112"/>
              <a:gd name="connsiteX276" fmla="*/ 1784161 w 2197100"/>
              <a:gd name="connsiteY276" fmla="*/ 3654584 h 3948112"/>
              <a:gd name="connsiteX277" fmla="*/ 1784176 w 2197100"/>
              <a:gd name="connsiteY277" fmla="*/ 3654673 h 3948112"/>
              <a:gd name="connsiteX278" fmla="*/ 1748116 w 2197100"/>
              <a:gd name="connsiteY278" fmla="*/ 3654673 h 3948112"/>
              <a:gd name="connsiteX279" fmla="*/ 1747865 w 2197100"/>
              <a:gd name="connsiteY279" fmla="*/ 3654422 h 3948112"/>
              <a:gd name="connsiteX280" fmla="*/ 1716217 w 2197100"/>
              <a:gd name="connsiteY280" fmla="*/ 3623054 h 3948112"/>
              <a:gd name="connsiteX281" fmla="*/ 1711245 w 2197100"/>
              <a:gd name="connsiteY281" fmla="*/ 3622080 h 3948112"/>
              <a:gd name="connsiteX282" fmla="*/ 1708442 w 2197100"/>
              <a:gd name="connsiteY282" fmla="*/ 3626285 h 3948112"/>
              <a:gd name="connsiteX283" fmla="*/ 1708442 w 2197100"/>
              <a:gd name="connsiteY283" fmla="*/ 3654820 h 3948112"/>
              <a:gd name="connsiteX284" fmla="*/ 1698955 w 2197100"/>
              <a:gd name="connsiteY284" fmla="*/ 3654820 h 3948112"/>
              <a:gd name="connsiteX285" fmla="*/ 1698955 w 2197100"/>
              <a:gd name="connsiteY285" fmla="*/ 3584206 h 3948112"/>
              <a:gd name="connsiteX286" fmla="*/ 1697479 w 2197100"/>
              <a:gd name="connsiteY286" fmla="*/ 3580886 h 3948112"/>
              <a:gd name="connsiteX287" fmla="*/ 1671187 w 2197100"/>
              <a:gd name="connsiteY287" fmla="*/ 3556025 h 3948112"/>
              <a:gd name="connsiteX288" fmla="*/ 1668059 w 2197100"/>
              <a:gd name="connsiteY288" fmla="*/ 3554785 h 3948112"/>
              <a:gd name="connsiteX289" fmla="*/ 1654883 w 2197100"/>
              <a:gd name="connsiteY289" fmla="*/ 3554785 h 3948112"/>
              <a:gd name="connsiteX290" fmla="*/ 1650324 w 2197100"/>
              <a:gd name="connsiteY290" fmla="*/ 3559344 h 3948112"/>
              <a:gd name="connsiteX291" fmla="*/ 1650324 w 2197100"/>
              <a:gd name="connsiteY291" fmla="*/ 3654835 h 3948112"/>
              <a:gd name="connsiteX292" fmla="*/ 1640970 w 2197100"/>
              <a:gd name="connsiteY292" fmla="*/ 3654835 h 3948112"/>
              <a:gd name="connsiteX293" fmla="*/ 1640970 w 2197100"/>
              <a:gd name="connsiteY293" fmla="*/ 3501581 h 3948112"/>
              <a:gd name="connsiteX294" fmla="*/ 1638137 w 2197100"/>
              <a:gd name="connsiteY294" fmla="*/ 3497361 h 3948112"/>
              <a:gd name="connsiteX295" fmla="*/ 2197100 w 2197100"/>
              <a:gd name="connsiteY295" fmla="*/ 0 h 3948112"/>
              <a:gd name="connsiteX296" fmla="*/ 2197100 w 2197100"/>
              <a:gd name="connsiteY296" fmla="*/ 184661 h 3948112"/>
              <a:gd name="connsiteX297" fmla="*/ 2197100 w 2197100"/>
              <a:gd name="connsiteY297" fmla="*/ 1628000 h 3948112"/>
              <a:gd name="connsiteX298" fmla="*/ 2197100 w 2197100"/>
              <a:gd name="connsiteY298" fmla="*/ 1812660 h 3948112"/>
              <a:gd name="connsiteX299" fmla="*/ 2197100 w 2197100"/>
              <a:gd name="connsiteY299" fmla="*/ 2678097 h 3948112"/>
              <a:gd name="connsiteX300" fmla="*/ 2197100 w 2197100"/>
              <a:gd name="connsiteY300" fmla="*/ 3948112 h 3948112"/>
              <a:gd name="connsiteX301" fmla="*/ 0 w 2197100"/>
              <a:gd name="connsiteY301" fmla="*/ 3948112 h 3948112"/>
              <a:gd name="connsiteX302" fmla="*/ 0 w 2197100"/>
              <a:gd name="connsiteY302" fmla="*/ 2678097 h 3948112"/>
              <a:gd name="connsiteX303" fmla="*/ 0 w 2197100"/>
              <a:gd name="connsiteY303" fmla="*/ 2275944 h 3948112"/>
              <a:gd name="connsiteX304" fmla="*/ 0 w 2197100"/>
              <a:gd name="connsiteY304" fmla="*/ 2091283 h 3948112"/>
              <a:gd name="connsiteX305" fmla="*/ 0 w 2197100"/>
              <a:gd name="connsiteY305" fmla="*/ 647944 h 3948112"/>
              <a:gd name="connsiteX306" fmla="*/ 0 w 2197100"/>
              <a:gd name="connsiteY306" fmla="*/ 463283 h 3948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</a:cxnLst>
            <a:rect l="l" t="t" r="r" b="b"/>
            <a:pathLst>
              <a:path w="2197100" h="3948112">
                <a:moveTo>
                  <a:pt x="1685396" y="3716420"/>
                </a:moveTo>
                <a:lnTo>
                  <a:pt x="1699988" y="3716420"/>
                </a:lnTo>
                <a:cubicBezTo>
                  <a:pt x="1704606" y="3716420"/>
                  <a:pt x="1712352" y="3717423"/>
                  <a:pt x="1712352" y="3724151"/>
                </a:cubicBezTo>
                <a:cubicBezTo>
                  <a:pt x="1712352" y="3730879"/>
                  <a:pt x="1705639" y="3732163"/>
                  <a:pt x="1699988" y="3732163"/>
                </a:cubicBezTo>
                <a:lnTo>
                  <a:pt x="1685381" y="3732163"/>
                </a:lnTo>
                <a:close/>
                <a:moveTo>
                  <a:pt x="1515381" y="3712111"/>
                </a:moveTo>
                <a:cubicBezTo>
                  <a:pt x="1513751" y="3712111"/>
                  <a:pt x="1512430" y="3713432"/>
                  <a:pt x="1512430" y="3715062"/>
                </a:cubicBezTo>
                <a:lnTo>
                  <a:pt x="1512430" y="3717526"/>
                </a:lnTo>
                <a:cubicBezTo>
                  <a:pt x="1512430" y="3719157"/>
                  <a:pt x="1513751" y="3720477"/>
                  <a:pt x="1515381" y="3720477"/>
                </a:cubicBezTo>
                <a:lnTo>
                  <a:pt x="1531611" y="3720477"/>
                </a:lnTo>
                <a:cubicBezTo>
                  <a:pt x="1533241" y="3720477"/>
                  <a:pt x="1534562" y="3719157"/>
                  <a:pt x="1534562" y="3717526"/>
                </a:cubicBezTo>
                <a:lnTo>
                  <a:pt x="1534562" y="3715062"/>
                </a:lnTo>
                <a:cubicBezTo>
                  <a:pt x="1534562" y="3713432"/>
                  <a:pt x="1533241" y="3712111"/>
                  <a:pt x="1531611" y="3712111"/>
                </a:cubicBezTo>
                <a:close/>
                <a:moveTo>
                  <a:pt x="1714093" y="3711093"/>
                </a:moveTo>
                <a:lnTo>
                  <a:pt x="1714116" y="3711134"/>
                </a:lnTo>
                <a:lnTo>
                  <a:pt x="1714108" y="3711152"/>
                </a:lnTo>
                <a:close/>
                <a:moveTo>
                  <a:pt x="1753842" y="3698213"/>
                </a:moveTo>
                <a:lnTo>
                  <a:pt x="1762694" y="3717674"/>
                </a:lnTo>
                <a:lnTo>
                  <a:pt x="1744989" y="3717674"/>
                </a:lnTo>
                <a:close/>
                <a:moveTo>
                  <a:pt x="1351430" y="3698213"/>
                </a:moveTo>
                <a:lnTo>
                  <a:pt x="1360283" y="3717674"/>
                </a:lnTo>
                <a:lnTo>
                  <a:pt x="1342578" y="3717674"/>
                </a:lnTo>
                <a:close/>
                <a:moveTo>
                  <a:pt x="1638329" y="3693397"/>
                </a:moveTo>
                <a:cubicBezTo>
                  <a:pt x="1648774" y="3693763"/>
                  <a:pt x="1657060" y="3702323"/>
                  <a:pt x="1657082" y="3712775"/>
                </a:cubicBezTo>
                <a:cubicBezTo>
                  <a:pt x="1656880" y="3723692"/>
                  <a:pt x="1647890" y="3732393"/>
                  <a:pt x="1636972" y="3732236"/>
                </a:cubicBezTo>
                <a:cubicBezTo>
                  <a:pt x="1626247" y="3731862"/>
                  <a:pt x="1617856" y="3722863"/>
                  <a:pt x="1618231" y="3712138"/>
                </a:cubicBezTo>
                <a:cubicBezTo>
                  <a:pt x="1618606" y="3701413"/>
                  <a:pt x="1627604" y="3693022"/>
                  <a:pt x="1638329" y="3693397"/>
                </a:cubicBezTo>
                <a:close/>
                <a:moveTo>
                  <a:pt x="1685396" y="3693388"/>
                </a:moveTo>
                <a:lnTo>
                  <a:pt x="1699988" y="3693388"/>
                </a:lnTo>
                <a:cubicBezTo>
                  <a:pt x="1704414" y="3693388"/>
                  <a:pt x="1709814" y="3694598"/>
                  <a:pt x="1709814" y="3700323"/>
                </a:cubicBezTo>
                <a:cubicBezTo>
                  <a:pt x="1709814" y="3705015"/>
                  <a:pt x="1706510" y="3707405"/>
                  <a:pt x="1699988" y="3707405"/>
                </a:cubicBezTo>
                <a:lnTo>
                  <a:pt x="1700003" y="3707464"/>
                </a:lnTo>
                <a:lnTo>
                  <a:pt x="1685396" y="3707464"/>
                </a:lnTo>
                <a:close/>
                <a:moveTo>
                  <a:pt x="1793310" y="3684536"/>
                </a:moveTo>
                <a:cubicBezTo>
                  <a:pt x="1791679" y="3684536"/>
                  <a:pt x="1790359" y="3685856"/>
                  <a:pt x="1790359" y="3687486"/>
                </a:cubicBezTo>
                <a:lnTo>
                  <a:pt x="1790359" y="3738123"/>
                </a:lnTo>
                <a:cubicBezTo>
                  <a:pt x="1790359" y="3739754"/>
                  <a:pt x="1791679" y="3741074"/>
                  <a:pt x="1793310" y="3741074"/>
                </a:cubicBezTo>
                <a:lnTo>
                  <a:pt x="1796349" y="3741074"/>
                </a:lnTo>
                <a:cubicBezTo>
                  <a:pt x="1797979" y="3741074"/>
                  <a:pt x="1799300" y="3739754"/>
                  <a:pt x="1799300" y="3738123"/>
                </a:cubicBezTo>
                <a:lnTo>
                  <a:pt x="1799300" y="3687486"/>
                </a:lnTo>
                <a:cubicBezTo>
                  <a:pt x="1799300" y="3685856"/>
                  <a:pt x="1797979" y="3684536"/>
                  <a:pt x="1796349" y="3684536"/>
                </a:cubicBezTo>
                <a:close/>
                <a:moveTo>
                  <a:pt x="1472092" y="3684536"/>
                </a:moveTo>
                <a:cubicBezTo>
                  <a:pt x="1470461" y="3684536"/>
                  <a:pt x="1469141" y="3685856"/>
                  <a:pt x="1469141" y="3687486"/>
                </a:cubicBezTo>
                <a:lnTo>
                  <a:pt x="1469141" y="3690437"/>
                </a:lnTo>
                <a:cubicBezTo>
                  <a:pt x="1469141" y="3692068"/>
                  <a:pt x="1470461" y="3693388"/>
                  <a:pt x="1472092" y="3693388"/>
                </a:cubicBezTo>
                <a:lnTo>
                  <a:pt x="1486197" y="3693388"/>
                </a:lnTo>
                <a:lnTo>
                  <a:pt x="1486197" y="3738050"/>
                </a:lnTo>
                <a:cubicBezTo>
                  <a:pt x="1486197" y="3739680"/>
                  <a:pt x="1487517" y="3741001"/>
                  <a:pt x="1489148" y="3741001"/>
                </a:cubicBezTo>
                <a:lnTo>
                  <a:pt x="1492187" y="3741001"/>
                </a:lnTo>
                <a:cubicBezTo>
                  <a:pt x="1493818" y="3741001"/>
                  <a:pt x="1495138" y="3739680"/>
                  <a:pt x="1495138" y="3738050"/>
                </a:cubicBezTo>
                <a:lnTo>
                  <a:pt x="1495138" y="3693388"/>
                </a:lnTo>
                <a:lnTo>
                  <a:pt x="1509243" y="3693388"/>
                </a:lnTo>
                <a:cubicBezTo>
                  <a:pt x="1510874" y="3693388"/>
                  <a:pt x="1512194" y="3692068"/>
                  <a:pt x="1512194" y="3690437"/>
                </a:cubicBezTo>
                <a:lnTo>
                  <a:pt x="1512194" y="3687486"/>
                </a:lnTo>
                <a:cubicBezTo>
                  <a:pt x="1512194" y="3685856"/>
                  <a:pt x="1510874" y="3684536"/>
                  <a:pt x="1509243" y="3684536"/>
                </a:cubicBezTo>
                <a:close/>
                <a:moveTo>
                  <a:pt x="1390898" y="3684536"/>
                </a:moveTo>
                <a:cubicBezTo>
                  <a:pt x="1389268" y="3684536"/>
                  <a:pt x="1387947" y="3685856"/>
                  <a:pt x="1387947" y="3687486"/>
                </a:cubicBezTo>
                <a:lnTo>
                  <a:pt x="1387947" y="3738123"/>
                </a:lnTo>
                <a:cubicBezTo>
                  <a:pt x="1387947" y="3739754"/>
                  <a:pt x="1389268" y="3741074"/>
                  <a:pt x="1390898" y="3741074"/>
                </a:cubicBezTo>
                <a:lnTo>
                  <a:pt x="1393938" y="3741074"/>
                </a:lnTo>
                <a:cubicBezTo>
                  <a:pt x="1395568" y="3741074"/>
                  <a:pt x="1396889" y="3739754"/>
                  <a:pt x="1396889" y="3738123"/>
                </a:cubicBezTo>
                <a:lnTo>
                  <a:pt x="1396889" y="3687486"/>
                </a:lnTo>
                <a:cubicBezTo>
                  <a:pt x="1396889" y="3685856"/>
                  <a:pt x="1395568" y="3684536"/>
                  <a:pt x="1393938" y="3684536"/>
                </a:cubicBezTo>
                <a:close/>
                <a:moveTo>
                  <a:pt x="1752160" y="3684506"/>
                </a:moveTo>
                <a:cubicBezTo>
                  <a:pt x="1750981" y="3684493"/>
                  <a:pt x="1749908" y="3685183"/>
                  <a:pt x="1749430" y="3686262"/>
                </a:cubicBezTo>
                <a:lnTo>
                  <a:pt x="1726546" y="3736899"/>
                </a:lnTo>
                <a:cubicBezTo>
                  <a:pt x="1725836" y="3738365"/>
                  <a:pt x="1726452" y="3740130"/>
                  <a:pt x="1727918" y="3740840"/>
                </a:cubicBezTo>
                <a:cubicBezTo>
                  <a:pt x="1728340" y="3741045"/>
                  <a:pt x="1728806" y="3741145"/>
                  <a:pt x="1729276" y="3741133"/>
                </a:cubicBezTo>
                <a:lnTo>
                  <a:pt x="1732610" y="3741133"/>
                </a:lnTo>
                <a:cubicBezTo>
                  <a:pt x="1733789" y="3741145"/>
                  <a:pt x="1734862" y="3740456"/>
                  <a:pt x="1735340" y="3739378"/>
                </a:cubicBezTo>
                <a:lnTo>
                  <a:pt x="1741064" y="3726718"/>
                </a:lnTo>
                <a:lnTo>
                  <a:pt x="1766826" y="3726718"/>
                </a:lnTo>
                <a:lnTo>
                  <a:pt x="1772624" y="3739392"/>
                </a:lnTo>
                <a:cubicBezTo>
                  <a:pt x="1773104" y="3740459"/>
                  <a:pt x="1774169" y="3741142"/>
                  <a:pt x="1775339" y="3741133"/>
                </a:cubicBezTo>
                <a:lnTo>
                  <a:pt x="1778673" y="3741133"/>
                </a:lnTo>
                <a:cubicBezTo>
                  <a:pt x="1780302" y="3741173"/>
                  <a:pt x="1781657" y="3739885"/>
                  <a:pt x="1781697" y="3738256"/>
                </a:cubicBezTo>
                <a:cubicBezTo>
                  <a:pt x="1781708" y="3737787"/>
                  <a:pt x="1781608" y="3737321"/>
                  <a:pt x="1781403" y="3736899"/>
                </a:cubicBezTo>
                <a:lnTo>
                  <a:pt x="1758150" y="3686247"/>
                </a:lnTo>
                <a:cubicBezTo>
                  <a:pt x="1757667" y="3685174"/>
                  <a:pt x="1756596" y="3684491"/>
                  <a:pt x="1755420" y="3684506"/>
                </a:cubicBezTo>
                <a:close/>
                <a:moveTo>
                  <a:pt x="1349733" y="3684506"/>
                </a:moveTo>
                <a:cubicBezTo>
                  <a:pt x="1348555" y="3684493"/>
                  <a:pt x="1347482" y="3685183"/>
                  <a:pt x="1347004" y="3686262"/>
                </a:cubicBezTo>
                <a:lnTo>
                  <a:pt x="1324046" y="3736899"/>
                </a:lnTo>
                <a:cubicBezTo>
                  <a:pt x="1323336" y="3738365"/>
                  <a:pt x="1323952" y="3740130"/>
                  <a:pt x="1325418" y="3740840"/>
                </a:cubicBezTo>
                <a:cubicBezTo>
                  <a:pt x="1325840" y="3741045"/>
                  <a:pt x="1326306" y="3741145"/>
                  <a:pt x="1326776" y="3741133"/>
                </a:cubicBezTo>
                <a:lnTo>
                  <a:pt x="1330110" y="3741133"/>
                </a:lnTo>
                <a:cubicBezTo>
                  <a:pt x="1331289" y="3741145"/>
                  <a:pt x="1332362" y="3740456"/>
                  <a:pt x="1332840" y="3739378"/>
                </a:cubicBezTo>
                <a:lnTo>
                  <a:pt x="1338564" y="3726718"/>
                </a:lnTo>
                <a:lnTo>
                  <a:pt x="1364340" y="3726718"/>
                </a:lnTo>
                <a:lnTo>
                  <a:pt x="1370139" y="3739392"/>
                </a:lnTo>
                <a:cubicBezTo>
                  <a:pt x="1370618" y="3740459"/>
                  <a:pt x="1371684" y="3741142"/>
                  <a:pt x="1372854" y="3741133"/>
                </a:cubicBezTo>
                <a:lnTo>
                  <a:pt x="1376188" y="3741133"/>
                </a:lnTo>
                <a:cubicBezTo>
                  <a:pt x="1377817" y="3741166"/>
                  <a:pt x="1379164" y="3739870"/>
                  <a:pt x="1379197" y="3738242"/>
                </a:cubicBezTo>
                <a:cubicBezTo>
                  <a:pt x="1379205" y="3737777"/>
                  <a:pt x="1379105" y="3737316"/>
                  <a:pt x="1378903" y="3736899"/>
                </a:cubicBezTo>
                <a:lnTo>
                  <a:pt x="1355724" y="3686247"/>
                </a:lnTo>
                <a:cubicBezTo>
                  <a:pt x="1355241" y="3685174"/>
                  <a:pt x="1354170" y="3684491"/>
                  <a:pt x="1352994" y="3684506"/>
                </a:cubicBezTo>
                <a:close/>
                <a:moveTo>
                  <a:pt x="1819204" y="3684491"/>
                </a:moveTo>
                <a:cubicBezTo>
                  <a:pt x="1817573" y="3684491"/>
                  <a:pt x="1816253" y="3685812"/>
                  <a:pt x="1816253" y="3687442"/>
                </a:cubicBezTo>
                <a:lnTo>
                  <a:pt x="1816253" y="3738079"/>
                </a:lnTo>
                <a:cubicBezTo>
                  <a:pt x="1816253" y="3739710"/>
                  <a:pt x="1817573" y="3741030"/>
                  <a:pt x="1819204" y="3741030"/>
                </a:cubicBezTo>
                <a:lnTo>
                  <a:pt x="1822243" y="3741030"/>
                </a:lnTo>
                <a:cubicBezTo>
                  <a:pt x="1823873" y="3741030"/>
                  <a:pt x="1825194" y="3739710"/>
                  <a:pt x="1825194" y="3738079"/>
                </a:cubicBezTo>
                <a:lnTo>
                  <a:pt x="1825194" y="3701193"/>
                </a:lnTo>
                <a:lnTo>
                  <a:pt x="1853552" y="3739835"/>
                </a:lnTo>
                <a:cubicBezTo>
                  <a:pt x="1854113" y="3740602"/>
                  <a:pt x="1855007" y="3741052"/>
                  <a:pt x="1855957" y="3741045"/>
                </a:cubicBezTo>
                <a:lnTo>
                  <a:pt x="1859513" y="3741045"/>
                </a:lnTo>
                <a:cubicBezTo>
                  <a:pt x="1861143" y="3741045"/>
                  <a:pt x="1862464" y="3739724"/>
                  <a:pt x="1862464" y="3738094"/>
                </a:cubicBezTo>
                <a:lnTo>
                  <a:pt x="1862464" y="3687486"/>
                </a:lnTo>
                <a:cubicBezTo>
                  <a:pt x="1862464" y="3685856"/>
                  <a:pt x="1861143" y="3684536"/>
                  <a:pt x="1859513" y="3684536"/>
                </a:cubicBezTo>
                <a:lnTo>
                  <a:pt x="1856562" y="3684536"/>
                </a:lnTo>
                <a:cubicBezTo>
                  <a:pt x="1854931" y="3684536"/>
                  <a:pt x="1853611" y="3685856"/>
                  <a:pt x="1853611" y="3687486"/>
                </a:cubicBezTo>
                <a:lnTo>
                  <a:pt x="1853611" y="3724372"/>
                </a:lnTo>
                <a:lnTo>
                  <a:pt x="1825179" y="3685716"/>
                </a:lnTo>
                <a:cubicBezTo>
                  <a:pt x="1824619" y="3684940"/>
                  <a:pt x="1823717" y="3684482"/>
                  <a:pt x="1822759" y="3684491"/>
                </a:cubicBezTo>
                <a:close/>
                <a:moveTo>
                  <a:pt x="1416704" y="3684491"/>
                </a:moveTo>
                <a:cubicBezTo>
                  <a:pt x="1415073" y="3684491"/>
                  <a:pt x="1413753" y="3685812"/>
                  <a:pt x="1413753" y="3687442"/>
                </a:cubicBezTo>
                <a:lnTo>
                  <a:pt x="1413753" y="3738079"/>
                </a:lnTo>
                <a:cubicBezTo>
                  <a:pt x="1413753" y="3739710"/>
                  <a:pt x="1415073" y="3741030"/>
                  <a:pt x="1416704" y="3741030"/>
                </a:cubicBezTo>
                <a:lnTo>
                  <a:pt x="1419743" y="3741030"/>
                </a:lnTo>
                <a:cubicBezTo>
                  <a:pt x="1421373" y="3741030"/>
                  <a:pt x="1422694" y="3739710"/>
                  <a:pt x="1422694" y="3738079"/>
                </a:cubicBezTo>
                <a:lnTo>
                  <a:pt x="1422694" y="3701193"/>
                </a:lnTo>
                <a:lnTo>
                  <a:pt x="1451052" y="3739835"/>
                </a:lnTo>
                <a:cubicBezTo>
                  <a:pt x="1451616" y="3740607"/>
                  <a:pt x="1452517" y="3741057"/>
                  <a:pt x="1453472" y="3741045"/>
                </a:cubicBezTo>
                <a:lnTo>
                  <a:pt x="1457027" y="3741045"/>
                </a:lnTo>
                <a:cubicBezTo>
                  <a:pt x="1458658" y="3741045"/>
                  <a:pt x="1459978" y="3739724"/>
                  <a:pt x="1459978" y="3738094"/>
                </a:cubicBezTo>
                <a:lnTo>
                  <a:pt x="1459978" y="3687486"/>
                </a:lnTo>
                <a:cubicBezTo>
                  <a:pt x="1459978" y="3685856"/>
                  <a:pt x="1458658" y="3684536"/>
                  <a:pt x="1457027" y="3684536"/>
                </a:cubicBezTo>
                <a:lnTo>
                  <a:pt x="1454165" y="3684536"/>
                </a:lnTo>
                <a:cubicBezTo>
                  <a:pt x="1452535" y="3684536"/>
                  <a:pt x="1451214" y="3685856"/>
                  <a:pt x="1451214" y="3687486"/>
                </a:cubicBezTo>
                <a:lnTo>
                  <a:pt x="1451214" y="3724372"/>
                </a:lnTo>
                <a:lnTo>
                  <a:pt x="1422797" y="3685716"/>
                </a:lnTo>
                <a:cubicBezTo>
                  <a:pt x="1422240" y="3684944"/>
                  <a:pt x="1421344" y="3684487"/>
                  <a:pt x="1420392" y="3684491"/>
                </a:cubicBezTo>
                <a:close/>
                <a:moveTo>
                  <a:pt x="1679332" y="3684447"/>
                </a:moveTo>
                <a:cubicBezTo>
                  <a:pt x="1677702" y="3684447"/>
                  <a:pt x="1676381" y="3685767"/>
                  <a:pt x="1676381" y="3687398"/>
                </a:cubicBezTo>
                <a:lnTo>
                  <a:pt x="1676381" y="3738035"/>
                </a:lnTo>
                <a:cubicBezTo>
                  <a:pt x="1676381" y="3739665"/>
                  <a:pt x="1677702" y="3740986"/>
                  <a:pt x="1679332" y="3740986"/>
                </a:cubicBezTo>
                <a:lnTo>
                  <a:pt x="1700195" y="3740986"/>
                </a:lnTo>
                <a:cubicBezTo>
                  <a:pt x="1713474" y="3740986"/>
                  <a:pt x="1721367" y="3734774"/>
                  <a:pt x="1721367" y="3724372"/>
                </a:cubicBezTo>
                <a:lnTo>
                  <a:pt x="1714116" y="3711134"/>
                </a:lnTo>
                <a:lnTo>
                  <a:pt x="1718844" y="3699969"/>
                </a:lnTo>
                <a:cubicBezTo>
                  <a:pt x="1718844" y="3690393"/>
                  <a:pt x="1711644" y="3684447"/>
                  <a:pt x="1700062" y="3684447"/>
                </a:cubicBezTo>
                <a:close/>
                <a:moveTo>
                  <a:pt x="1636972" y="3684432"/>
                </a:moveTo>
                <a:cubicBezTo>
                  <a:pt x="1620860" y="3684432"/>
                  <a:pt x="1607758" y="3697150"/>
                  <a:pt x="1607758" y="3712775"/>
                </a:cubicBezTo>
                <a:cubicBezTo>
                  <a:pt x="1607758" y="3728400"/>
                  <a:pt x="1620860" y="3741192"/>
                  <a:pt x="1636972" y="3741192"/>
                </a:cubicBezTo>
                <a:cubicBezTo>
                  <a:pt x="1653084" y="3741192"/>
                  <a:pt x="1666186" y="3728445"/>
                  <a:pt x="1666186" y="3712775"/>
                </a:cubicBezTo>
                <a:cubicBezTo>
                  <a:pt x="1666186" y="3697106"/>
                  <a:pt x="1653069" y="3684432"/>
                  <a:pt x="1636972" y="3684432"/>
                </a:cubicBezTo>
                <a:close/>
                <a:moveTo>
                  <a:pt x="1576715" y="3684373"/>
                </a:moveTo>
                <a:cubicBezTo>
                  <a:pt x="1560559" y="3684373"/>
                  <a:pt x="1547428" y="3697092"/>
                  <a:pt x="1547428" y="3712716"/>
                </a:cubicBezTo>
                <a:cubicBezTo>
                  <a:pt x="1547646" y="3728602"/>
                  <a:pt x="1560681" y="3741313"/>
                  <a:pt x="1576568" y="3741133"/>
                </a:cubicBezTo>
                <a:cubicBezTo>
                  <a:pt x="1583871" y="3741107"/>
                  <a:pt x="1590928" y="3738494"/>
                  <a:pt x="1596486" y="3733756"/>
                </a:cubicBezTo>
                <a:cubicBezTo>
                  <a:pt x="1597154" y="3733191"/>
                  <a:pt x="1597538" y="3732359"/>
                  <a:pt x="1597534" y="3731484"/>
                </a:cubicBezTo>
                <a:lnTo>
                  <a:pt x="1597534" y="3713277"/>
                </a:lnTo>
                <a:cubicBezTo>
                  <a:pt x="1597534" y="3711647"/>
                  <a:pt x="1596213" y="3710326"/>
                  <a:pt x="1594583" y="3710326"/>
                </a:cubicBezTo>
                <a:lnTo>
                  <a:pt x="1594524" y="3710297"/>
                </a:lnTo>
                <a:lnTo>
                  <a:pt x="1582720" y="3710297"/>
                </a:lnTo>
                <a:cubicBezTo>
                  <a:pt x="1581090" y="3710297"/>
                  <a:pt x="1579769" y="3711617"/>
                  <a:pt x="1579769" y="3713248"/>
                </a:cubicBezTo>
                <a:lnTo>
                  <a:pt x="1579769" y="3716287"/>
                </a:lnTo>
                <a:cubicBezTo>
                  <a:pt x="1579769" y="3717917"/>
                  <a:pt x="1581090" y="3719238"/>
                  <a:pt x="1582720" y="3719238"/>
                </a:cubicBezTo>
                <a:lnTo>
                  <a:pt x="1588769" y="3719238"/>
                </a:lnTo>
                <a:lnTo>
                  <a:pt x="1588769" y="3728489"/>
                </a:lnTo>
                <a:cubicBezTo>
                  <a:pt x="1585212" y="3730917"/>
                  <a:pt x="1581007" y="3732217"/>
                  <a:pt x="1576700" y="3732222"/>
                </a:cubicBezTo>
                <a:cubicBezTo>
                  <a:pt x="1565719" y="3732403"/>
                  <a:pt x="1556661" y="3723667"/>
                  <a:pt x="1556443" y="3712687"/>
                </a:cubicBezTo>
                <a:cubicBezTo>
                  <a:pt x="1556443" y="3701946"/>
                  <a:pt x="1565531" y="3693226"/>
                  <a:pt x="1576700" y="3693226"/>
                </a:cubicBezTo>
                <a:cubicBezTo>
                  <a:pt x="1581855" y="3693214"/>
                  <a:pt x="1586838" y="3695082"/>
                  <a:pt x="1590717" y="3698478"/>
                </a:cubicBezTo>
                <a:cubicBezTo>
                  <a:pt x="1591917" y="3699582"/>
                  <a:pt x="1593783" y="3699504"/>
                  <a:pt x="1594887" y="3698306"/>
                </a:cubicBezTo>
                <a:cubicBezTo>
                  <a:pt x="1594940" y="3698247"/>
                  <a:pt x="1594991" y="3698186"/>
                  <a:pt x="1595040" y="3698124"/>
                </a:cubicBezTo>
                <a:lnTo>
                  <a:pt x="1596855" y="3695882"/>
                </a:lnTo>
                <a:cubicBezTo>
                  <a:pt x="1597888" y="3694639"/>
                  <a:pt x="1597730" y="3692798"/>
                  <a:pt x="1596501" y="3691750"/>
                </a:cubicBezTo>
                <a:cubicBezTo>
                  <a:pt x="1591017" y="3686976"/>
                  <a:pt x="1583986" y="3684354"/>
                  <a:pt x="1576715" y="3684373"/>
                </a:cubicBezTo>
                <a:close/>
                <a:moveTo>
                  <a:pt x="1300144" y="3684358"/>
                </a:moveTo>
                <a:cubicBezTo>
                  <a:pt x="1288341" y="3684358"/>
                  <a:pt x="1280491" y="3690393"/>
                  <a:pt x="1280491" y="3699378"/>
                </a:cubicBezTo>
                <a:cubicBezTo>
                  <a:pt x="1280491" y="3711049"/>
                  <a:pt x="1290347" y="3714000"/>
                  <a:pt x="1298197" y="3716375"/>
                </a:cubicBezTo>
                <a:cubicBezTo>
                  <a:pt x="1306474" y="3718854"/>
                  <a:pt x="1310103" y="3720462"/>
                  <a:pt x="1310000" y="3725390"/>
                </a:cubicBezTo>
                <a:cubicBezTo>
                  <a:pt x="1309897" y="3730318"/>
                  <a:pt x="1304172" y="3732103"/>
                  <a:pt x="1298728" y="3732103"/>
                </a:cubicBezTo>
                <a:cubicBezTo>
                  <a:pt x="1293401" y="3731864"/>
                  <a:pt x="1288326" y="3729777"/>
                  <a:pt x="1284372" y="3726202"/>
                </a:cubicBezTo>
                <a:cubicBezTo>
                  <a:pt x="1283711" y="3725555"/>
                  <a:pt x="1282799" y="3725232"/>
                  <a:pt x="1281878" y="3725316"/>
                </a:cubicBezTo>
                <a:cubicBezTo>
                  <a:pt x="1280943" y="3725424"/>
                  <a:pt x="1280115" y="3725973"/>
                  <a:pt x="1279650" y="3726792"/>
                </a:cubicBezTo>
                <a:lnTo>
                  <a:pt x="1278057" y="3729477"/>
                </a:lnTo>
                <a:cubicBezTo>
                  <a:pt x="1277338" y="3730657"/>
                  <a:pt x="1277534" y="3732177"/>
                  <a:pt x="1278529" y="3733136"/>
                </a:cubicBezTo>
                <a:cubicBezTo>
                  <a:pt x="1283969" y="3738306"/>
                  <a:pt x="1291165" y="3741226"/>
                  <a:pt x="1298669" y="3741310"/>
                </a:cubicBezTo>
                <a:cubicBezTo>
                  <a:pt x="1310989" y="3741310"/>
                  <a:pt x="1319325" y="3734921"/>
                  <a:pt x="1319325" y="3725449"/>
                </a:cubicBezTo>
                <a:cubicBezTo>
                  <a:pt x="1319413" y="3713410"/>
                  <a:pt x="1309410" y="3710370"/>
                  <a:pt x="1301369" y="3707936"/>
                </a:cubicBezTo>
                <a:lnTo>
                  <a:pt x="1301457" y="3707818"/>
                </a:lnTo>
                <a:cubicBezTo>
                  <a:pt x="1293342" y="3705354"/>
                  <a:pt x="1289787" y="3703804"/>
                  <a:pt x="1289787" y="3699157"/>
                </a:cubicBezTo>
                <a:cubicBezTo>
                  <a:pt x="1289787" y="3694996"/>
                  <a:pt x="1295319" y="3693521"/>
                  <a:pt x="1300115" y="3693521"/>
                </a:cubicBezTo>
                <a:cubicBezTo>
                  <a:pt x="1304206" y="3693509"/>
                  <a:pt x="1308224" y="3694621"/>
                  <a:pt x="1311726" y="3696737"/>
                </a:cubicBezTo>
                <a:cubicBezTo>
                  <a:pt x="1313073" y="3697655"/>
                  <a:pt x="1314909" y="3697307"/>
                  <a:pt x="1315827" y="3695960"/>
                </a:cubicBezTo>
                <a:cubicBezTo>
                  <a:pt x="1315911" y="3695836"/>
                  <a:pt x="1315984" y="3695706"/>
                  <a:pt x="1316049" y="3695571"/>
                </a:cubicBezTo>
                <a:lnTo>
                  <a:pt x="1317422" y="3692812"/>
                </a:lnTo>
                <a:cubicBezTo>
                  <a:pt x="1318125" y="3691452"/>
                  <a:pt x="1317669" y="3689779"/>
                  <a:pt x="1316374" y="3688961"/>
                </a:cubicBezTo>
                <a:cubicBezTo>
                  <a:pt x="1311492" y="3685959"/>
                  <a:pt x="1305875" y="3684367"/>
                  <a:pt x="1300144" y="3684358"/>
                </a:cubicBezTo>
                <a:close/>
                <a:moveTo>
                  <a:pt x="1597341" y="3598207"/>
                </a:moveTo>
                <a:lnTo>
                  <a:pt x="1606504" y="3605054"/>
                </a:lnTo>
                <a:lnTo>
                  <a:pt x="1606504" y="3654835"/>
                </a:lnTo>
                <a:lnTo>
                  <a:pt x="1597341" y="3654835"/>
                </a:lnTo>
                <a:close/>
                <a:moveTo>
                  <a:pt x="1638137" y="3497361"/>
                </a:moveTo>
                <a:cubicBezTo>
                  <a:pt x="1636421" y="3496675"/>
                  <a:pt x="1634460" y="3497075"/>
                  <a:pt x="1633150" y="3498379"/>
                </a:cubicBezTo>
                <a:lnTo>
                  <a:pt x="1589521" y="3542642"/>
                </a:lnTo>
                <a:cubicBezTo>
                  <a:pt x="1588679" y="3543495"/>
                  <a:pt x="1588207" y="3544646"/>
                  <a:pt x="1588208" y="3545844"/>
                </a:cubicBezTo>
                <a:lnTo>
                  <a:pt x="1588208" y="3580045"/>
                </a:lnTo>
                <a:lnTo>
                  <a:pt x="1570341" y="3566766"/>
                </a:lnTo>
                <a:cubicBezTo>
                  <a:pt x="1568660" y="3565555"/>
                  <a:pt x="1566383" y="3565596"/>
                  <a:pt x="1564749" y="3566869"/>
                </a:cubicBezTo>
                <a:lnTo>
                  <a:pt x="1524130" y="3599432"/>
                </a:lnTo>
                <a:cubicBezTo>
                  <a:pt x="1523048" y="3600295"/>
                  <a:pt x="1522417" y="3601604"/>
                  <a:pt x="1522418" y="3602988"/>
                </a:cubicBezTo>
                <a:lnTo>
                  <a:pt x="1522418" y="3654938"/>
                </a:lnTo>
                <a:lnTo>
                  <a:pt x="1513212" y="3654938"/>
                </a:lnTo>
                <a:lnTo>
                  <a:pt x="1513212" y="3626197"/>
                </a:lnTo>
                <a:cubicBezTo>
                  <a:pt x="1513212" y="3616134"/>
                  <a:pt x="1506292" y="3605452"/>
                  <a:pt x="1493470" y="3605452"/>
                </a:cubicBezTo>
                <a:cubicBezTo>
                  <a:pt x="1480649" y="3605452"/>
                  <a:pt x="1473729" y="3616193"/>
                  <a:pt x="1473729" y="3626300"/>
                </a:cubicBezTo>
                <a:lnTo>
                  <a:pt x="1473729" y="3654835"/>
                </a:lnTo>
                <a:lnTo>
                  <a:pt x="1464419" y="3654835"/>
                </a:lnTo>
                <a:lnTo>
                  <a:pt x="1464419" y="3635403"/>
                </a:lnTo>
                <a:cubicBezTo>
                  <a:pt x="1464419" y="3627539"/>
                  <a:pt x="1459004" y="3619173"/>
                  <a:pt x="1448956" y="3619173"/>
                </a:cubicBezTo>
                <a:cubicBezTo>
                  <a:pt x="1438908" y="3619173"/>
                  <a:pt x="1433494" y="3627554"/>
                  <a:pt x="1433494" y="3635403"/>
                </a:cubicBezTo>
                <a:lnTo>
                  <a:pt x="1433494" y="3654820"/>
                </a:lnTo>
                <a:lnTo>
                  <a:pt x="1424213" y="3654820"/>
                </a:lnTo>
                <a:lnTo>
                  <a:pt x="1424213" y="3643002"/>
                </a:lnTo>
                <a:cubicBezTo>
                  <a:pt x="1424213" y="3636318"/>
                  <a:pt x="1417898" y="3630446"/>
                  <a:pt x="1410698" y="3630446"/>
                </a:cubicBezTo>
                <a:cubicBezTo>
                  <a:pt x="1403498" y="3630446"/>
                  <a:pt x="1397183" y="3636348"/>
                  <a:pt x="1397183" y="3642943"/>
                </a:cubicBezTo>
                <a:lnTo>
                  <a:pt x="1397183" y="3654746"/>
                </a:lnTo>
                <a:lnTo>
                  <a:pt x="1356476" y="3654746"/>
                </a:lnTo>
                <a:cubicBezTo>
                  <a:pt x="1353954" y="3654746"/>
                  <a:pt x="1351909" y="3656791"/>
                  <a:pt x="1351909" y="3659313"/>
                </a:cubicBezTo>
                <a:cubicBezTo>
                  <a:pt x="1351909" y="3661834"/>
                  <a:pt x="1353954" y="3663879"/>
                  <a:pt x="1356476" y="3663879"/>
                </a:cubicBezTo>
                <a:lnTo>
                  <a:pt x="1401713" y="3663879"/>
                </a:lnTo>
                <a:cubicBezTo>
                  <a:pt x="1404231" y="3663879"/>
                  <a:pt x="1406272" y="3661839"/>
                  <a:pt x="1406272" y="3659320"/>
                </a:cubicBezTo>
                <a:lnTo>
                  <a:pt x="1406272" y="3643813"/>
                </a:lnTo>
                <a:cubicBezTo>
                  <a:pt x="1406503" y="3641512"/>
                  <a:pt x="1408387" y="3639728"/>
                  <a:pt x="1410698" y="3639623"/>
                </a:cubicBezTo>
                <a:cubicBezTo>
                  <a:pt x="1413084" y="3639682"/>
                  <a:pt x="1415017" y="3641577"/>
                  <a:pt x="1415124" y="3643961"/>
                </a:cubicBezTo>
                <a:lnTo>
                  <a:pt x="1415124" y="3659438"/>
                </a:lnTo>
                <a:cubicBezTo>
                  <a:pt x="1415141" y="3661946"/>
                  <a:pt x="1417175" y="3663975"/>
                  <a:pt x="1419683" y="3663983"/>
                </a:cubicBezTo>
                <a:lnTo>
                  <a:pt x="1438067" y="3663983"/>
                </a:lnTo>
                <a:cubicBezTo>
                  <a:pt x="1440582" y="3663975"/>
                  <a:pt x="1442619" y="3661938"/>
                  <a:pt x="1442627" y="3659424"/>
                </a:cubicBezTo>
                <a:lnTo>
                  <a:pt x="1442627" y="3635418"/>
                </a:lnTo>
                <a:cubicBezTo>
                  <a:pt x="1442627" y="3632954"/>
                  <a:pt x="1443954" y="3628292"/>
                  <a:pt x="1448971" y="3628292"/>
                </a:cubicBezTo>
                <a:cubicBezTo>
                  <a:pt x="1453987" y="3628292"/>
                  <a:pt x="1455315" y="3632939"/>
                  <a:pt x="1455315" y="3635403"/>
                </a:cubicBezTo>
                <a:lnTo>
                  <a:pt x="1455315" y="3659453"/>
                </a:lnTo>
                <a:cubicBezTo>
                  <a:pt x="1455323" y="3661967"/>
                  <a:pt x="1457360" y="3664005"/>
                  <a:pt x="1459874" y="3664012"/>
                </a:cubicBezTo>
                <a:lnTo>
                  <a:pt x="1478303" y="3664012"/>
                </a:lnTo>
                <a:cubicBezTo>
                  <a:pt x="1480821" y="3664012"/>
                  <a:pt x="1482862" y="3661972"/>
                  <a:pt x="1482862" y="3659453"/>
                </a:cubicBezTo>
                <a:lnTo>
                  <a:pt x="1482862" y="3626300"/>
                </a:lnTo>
                <a:cubicBezTo>
                  <a:pt x="1482862" y="3622242"/>
                  <a:pt x="1485075" y="3614585"/>
                  <a:pt x="1493485" y="3614585"/>
                </a:cubicBezTo>
                <a:cubicBezTo>
                  <a:pt x="1501275" y="3614585"/>
                  <a:pt x="1504108" y="3621534"/>
                  <a:pt x="1504108" y="3626211"/>
                </a:cubicBezTo>
                <a:lnTo>
                  <a:pt x="1504108" y="3659453"/>
                </a:lnTo>
                <a:cubicBezTo>
                  <a:pt x="1504115" y="3661967"/>
                  <a:pt x="1506153" y="3664005"/>
                  <a:pt x="1508667" y="3664012"/>
                </a:cubicBezTo>
                <a:lnTo>
                  <a:pt x="1527007" y="3664012"/>
                </a:lnTo>
                <a:cubicBezTo>
                  <a:pt x="1529521" y="3664005"/>
                  <a:pt x="1531559" y="3661967"/>
                  <a:pt x="1531566" y="3659453"/>
                </a:cubicBezTo>
                <a:lnTo>
                  <a:pt x="1531566" y="3605068"/>
                </a:lnTo>
                <a:lnTo>
                  <a:pt x="1531891" y="3604803"/>
                </a:lnTo>
                <a:lnTo>
                  <a:pt x="1567714" y="3576076"/>
                </a:lnTo>
                <a:lnTo>
                  <a:pt x="1588208" y="3591391"/>
                </a:lnTo>
                <a:lnTo>
                  <a:pt x="1588208" y="3659453"/>
                </a:lnTo>
                <a:cubicBezTo>
                  <a:pt x="1588216" y="3661967"/>
                  <a:pt x="1590253" y="3664005"/>
                  <a:pt x="1592767" y="3664012"/>
                </a:cubicBezTo>
                <a:lnTo>
                  <a:pt x="1611063" y="3664012"/>
                </a:lnTo>
                <a:cubicBezTo>
                  <a:pt x="1613577" y="3664005"/>
                  <a:pt x="1615614" y="3661967"/>
                  <a:pt x="1615622" y="3659453"/>
                </a:cubicBezTo>
                <a:lnTo>
                  <a:pt x="1615622" y="3602767"/>
                </a:lnTo>
                <a:cubicBezTo>
                  <a:pt x="1615619" y="3601328"/>
                  <a:pt x="1614942" y="3599972"/>
                  <a:pt x="1613792" y="3599108"/>
                </a:cubicBezTo>
                <a:lnTo>
                  <a:pt x="1597326" y="3586817"/>
                </a:lnTo>
                <a:lnTo>
                  <a:pt x="1597326" y="3547674"/>
                </a:lnTo>
                <a:lnTo>
                  <a:pt x="1597577" y="3547423"/>
                </a:lnTo>
                <a:lnTo>
                  <a:pt x="1631837" y="3512661"/>
                </a:lnTo>
                <a:lnTo>
                  <a:pt x="1631837" y="3659453"/>
                </a:lnTo>
                <a:cubicBezTo>
                  <a:pt x="1631844" y="3661967"/>
                  <a:pt x="1633882" y="3664005"/>
                  <a:pt x="1636396" y="3664012"/>
                </a:cubicBezTo>
                <a:lnTo>
                  <a:pt x="1654869" y="3664012"/>
                </a:lnTo>
                <a:cubicBezTo>
                  <a:pt x="1657383" y="3664005"/>
                  <a:pt x="1659420" y="3661967"/>
                  <a:pt x="1659428" y="3659453"/>
                </a:cubicBezTo>
                <a:lnTo>
                  <a:pt x="1659428" y="3563904"/>
                </a:lnTo>
                <a:lnTo>
                  <a:pt x="1666229" y="3563904"/>
                </a:lnTo>
                <a:lnTo>
                  <a:pt x="1666480" y="3564140"/>
                </a:lnTo>
                <a:lnTo>
                  <a:pt x="1689822" y="3586183"/>
                </a:lnTo>
                <a:lnTo>
                  <a:pt x="1689822" y="3659453"/>
                </a:lnTo>
                <a:cubicBezTo>
                  <a:pt x="1689829" y="3661967"/>
                  <a:pt x="1691867" y="3664005"/>
                  <a:pt x="1694381" y="3664012"/>
                </a:cubicBezTo>
                <a:lnTo>
                  <a:pt x="1712927" y="3664012"/>
                </a:lnTo>
                <a:cubicBezTo>
                  <a:pt x="1715441" y="3664005"/>
                  <a:pt x="1717477" y="3661967"/>
                  <a:pt x="1717486" y="3659453"/>
                </a:cubicBezTo>
                <a:lnTo>
                  <a:pt x="1717486" y="3637321"/>
                </a:lnTo>
                <a:lnTo>
                  <a:pt x="1743026" y="3662404"/>
                </a:lnTo>
                <a:cubicBezTo>
                  <a:pt x="1743877" y="3663248"/>
                  <a:pt x="1745028" y="3663720"/>
                  <a:pt x="1746228" y="3663717"/>
                </a:cubicBezTo>
                <a:lnTo>
                  <a:pt x="1784161" y="3663717"/>
                </a:lnTo>
                <a:cubicBezTo>
                  <a:pt x="1786683" y="3663717"/>
                  <a:pt x="1788728" y="3661672"/>
                  <a:pt x="1788728" y="3659151"/>
                </a:cubicBezTo>
                <a:cubicBezTo>
                  <a:pt x="1788728" y="3656629"/>
                  <a:pt x="1786683" y="3654584"/>
                  <a:pt x="1784161" y="3654584"/>
                </a:cubicBezTo>
                <a:lnTo>
                  <a:pt x="1784176" y="3654673"/>
                </a:lnTo>
                <a:lnTo>
                  <a:pt x="1748116" y="3654673"/>
                </a:lnTo>
                <a:lnTo>
                  <a:pt x="1747865" y="3654422"/>
                </a:lnTo>
                <a:lnTo>
                  <a:pt x="1716217" y="3623054"/>
                </a:lnTo>
                <a:cubicBezTo>
                  <a:pt x="1714904" y="3621764"/>
                  <a:pt x="1712948" y="3621381"/>
                  <a:pt x="1711245" y="3622080"/>
                </a:cubicBezTo>
                <a:cubicBezTo>
                  <a:pt x="1709548" y="3622788"/>
                  <a:pt x="1708443" y="3624447"/>
                  <a:pt x="1708442" y="3626285"/>
                </a:cubicBezTo>
                <a:lnTo>
                  <a:pt x="1708442" y="3654820"/>
                </a:lnTo>
                <a:lnTo>
                  <a:pt x="1698955" y="3654820"/>
                </a:lnTo>
                <a:lnTo>
                  <a:pt x="1698955" y="3584206"/>
                </a:lnTo>
                <a:cubicBezTo>
                  <a:pt x="1698940" y="3582943"/>
                  <a:pt x="1698407" y="3581742"/>
                  <a:pt x="1697479" y="3580886"/>
                </a:cubicBezTo>
                <a:lnTo>
                  <a:pt x="1671187" y="3556025"/>
                </a:lnTo>
                <a:cubicBezTo>
                  <a:pt x="1670341" y="3555226"/>
                  <a:pt x="1669222" y="3554782"/>
                  <a:pt x="1668059" y="3554785"/>
                </a:cubicBezTo>
                <a:lnTo>
                  <a:pt x="1654883" y="3554785"/>
                </a:lnTo>
                <a:cubicBezTo>
                  <a:pt x="1652369" y="3554793"/>
                  <a:pt x="1650332" y="3556830"/>
                  <a:pt x="1650324" y="3559344"/>
                </a:cubicBezTo>
                <a:lnTo>
                  <a:pt x="1650324" y="3654835"/>
                </a:lnTo>
                <a:lnTo>
                  <a:pt x="1640970" y="3654835"/>
                </a:lnTo>
                <a:lnTo>
                  <a:pt x="1640970" y="3501581"/>
                </a:lnTo>
                <a:cubicBezTo>
                  <a:pt x="1640974" y="3499728"/>
                  <a:pt x="1639853" y="3498059"/>
                  <a:pt x="1638137" y="3497361"/>
                </a:cubicBezTo>
                <a:close/>
                <a:moveTo>
                  <a:pt x="2197100" y="0"/>
                </a:moveTo>
                <a:lnTo>
                  <a:pt x="2197100" y="184661"/>
                </a:lnTo>
                <a:lnTo>
                  <a:pt x="2197100" y="1628000"/>
                </a:lnTo>
                <a:lnTo>
                  <a:pt x="2197100" y="1812660"/>
                </a:lnTo>
                <a:lnTo>
                  <a:pt x="2197100" y="2678097"/>
                </a:lnTo>
                <a:lnTo>
                  <a:pt x="2197100" y="3948112"/>
                </a:lnTo>
                <a:lnTo>
                  <a:pt x="0" y="3948112"/>
                </a:lnTo>
                <a:lnTo>
                  <a:pt x="0" y="2678097"/>
                </a:lnTo>
                <a:lnTo>
                  <a:pt x="0" y="2275944"/>
                </a:lnTo>
                <a:lnTo>
                  <a:pt x="0" y="2091283"/>
                </a:lnTo>
                <a:lnTo>
                  <a:pt x="0" y="647944"/>
                </a:lnTo>
                <a:lnTo>
                  <a:pt x="0" y="463283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6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0FDAC5AA-5301-A2F8-8895-8BC2FC4AC48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6191067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0FDAC5AA-5301-A2F8-8895-8BC2FC4AC48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reeform: Shape 1">
            <a:extLst>
              <a:ext uri="{FF2B5EF4-FFF2-40B4-BE49-F238E27FC236}">
                <a16:creationId xmlns:a16="http://schemas.microsoft.com/office/drawing/2014/main" id="{D5804E12-CFA8-9DC1-18F9-43285405D5BF}"/>
              </a:ext>
            </a:extLst>
          </p:cNvPr>
          <p:cNvSpPr/>
          <p:nvPr userDrawn="1"/>
        </p:nvSpPr>
        <p:spPr>
          <a:xfrm>
            <a:off x="0" y="2"/>
            <a:ext cx="9144000" cy="5143498"/>
          </a:xfrm>
          <a:custGeom>
            <a:avLst/>
            <a:gdLst>
              <a:gd name="connsiteX0" fmla="*/ 2197098 w 9144000"/>
              <a:gd name="connsiteY0" fmla="*/ 3608686 h 5143498"/>
              <a:gd name="connsiteX1" fmla="*/ 2197098 w 9144000"/>
              <a:gd name="connsiteY1" fmla="*/ 5143498 h 5143498"/>
              <a:gd name="connsiteX2" fmla="*/ 0 w 9144000"/>
              <a:gd name="connsiteY2" fmla="*/ 5143498 h 5143498"/>
              <a:gd name="connsiteX3" fmla="*/ 0 w 9144000"/>
              <a:gd name="connsiteY3" fmla="*/ 4256569 h 5143498"/>
              <a:gd name="connsiteX4" fmla="*/ 0 w 9144000"/>
              <a:gd name="connsiteY4" fmla="*/ 4071925 h 5143498"/>
              <a:gd name="connsiteX5" fmla="*/ 6828364 w 9144000"/>
              <a:gd name="connsiteY5" fmla="*/ 3608685 h 5143498"/>
              <a:gd name="connsiteX6" fmla="*/ 6828364 w 9144000"/>
              <a:gd name="connsiteY6" fmla="*/ 5143497 h 5143498"/>
              <a:gd name="connsiteX7" fmla="*/ 4631266 w 9144000"/>
              <a:gd name="connsiteY7" fmla="*/ 5143497 h 5143498"/>
              <a:gd name="connsiteX8" fmla="*/ 4631266 w 9144000"/>
              <a:gd name="connsiteY8" fmla="*/ 4256568 h 5143498"/>
              <a:gd name="connsiteX9" fmla="*/ 4631266 w 9144000"/>
              <a:gd name="connsiteY9" fmla="*/ 4071924 h 5143498"/>
              <a:gd name="connsiteX10" fmla="*/ 2315635 w 9144000"/>
              <a:gd name="connsiteY10" fmla="*/ 1 h 5143498"/>
              <a:gd name="connsiteX11" fmla="*/ 4512733 w 9144000"/>
              <a:gd name="connsiteY11" fmla="*/ 1 h 5143498"/>
              <a:gd name="connsiteX12" fmla="*/ 4512733 w 9144000"/>
              <a:gd name="connsiteY12" fmla="*/ 886930 h 5143498"/>
              <a:gd name="connsiteX13" fmla="*/ 4512733 w 9144000"/>
              <a:gd name="connsiteY13" fmla="*/ 1071574 h 5143498"/>
              <a:gd name="connsiteX14" fmla="*/ 2315635 w 9144000"/>
              <a:gd name="connsiteY14" fmla="*/ 1534813 h 5143498"/>
              <a:gd name="connsiteX15" fmla="*/ 6946902 w 9144000"/>
              <a:gd name="connsiteY15" fmla="*/ 0 h 5143498"/>
              <a:gd name="connsiteX16" fmla="*/ 9144000 w 9144000"/>
              <a:gd name="connsiteY16" fmla="*/ 0 h 5143498"/>
              <a:gd name="connsiteX17" fmla="*/ 9144000 w 9144000"/>
              <a:gd name="connsiteY17" fmla="*/ 886929 h 5143498"/>
              <a:gd name="connsiteX18" fmla="*/ 9144000 w 9144000"/>
              <a:gd name="connsiteY18" fmla="*/ 1071573 h 5143498"/>
              <a:gd name="connsiteX19" fmla="*/ 6946902 w 9144000"/>
              <a:gd name="connsiteY19" fmla="*/ 1534812 h 5143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4000" h="5143498">
                <a:moveTo>
                  <a:pt x="2197098" y="3608686"/>
                </a:moveTo>
                <a:lnTo>
                  <a:pt x="2197098" y="5143498"/>
                </a:lnTo>
                <a:lnTo>
                  <a:pt x="0" y="5143498"/>
                </a:lnTo>
                <a:lnTo>
                  <a:pt x="0" y="4256569"/>
                </a:lnTo>
                <a:lnTo>
                  <a:pt x="0" y="4071925"/>
                </a:lnTo>
                <a:close/>
                <a:moveTo>
                  <a:pt x="6828364" y="3608685"/>
                </a:moveTo>
                <a:lnTo>
                  <a:pt x="6828364" y="5143497"/>
                </a:lnTo>
                <a:lnTo>
                  <a:pt x="4631266" y="5143497"/>
                </a:lnTo>
                <a:lnTo>
                  <a:pt x="4631266" y="4256568"/>
                </a:lnTo>
                <a:lnTo>
                  <a:pt x="4631266" y="4071924"/>
                </a:lnTo>
                <a:close/>
                <a:moveTo>
                  <a:pt x="2315635" y="1"/>
                </a:moveTo>
                <a:lnTo>
                  <a:pt x="4512733" y="1"/>
                </a:lnTo>
                <a:lnTo>
                  <a:pt x="4512733" y="886930"/>
                </a:lnTo>
                <a:lnTo>
                  <a:pt x="4512733" y="1071574"/>
                </a:lnTo>
                <a:lnTo>
                  <a:pt x="2315635" y="1534813"/>
                </a:lnTo>
                <a:close/>
                <a:moveTo>
                  <a:pt x="6946902" y="0"/>
                </a:moveTo>
                <a:lnTo>
                  <a:pt x="9144000" y="0"/>
                </a:lnTo>
                <a:lnTo>
                  <a:pt x="9144000" y="886929"/>
                </a:lnTo>
                <a:lnTo>
                  <a:pt x="9144000" y="1071573"/>
                </a:lnTo>
                <a:lnTo>
                  <a:pt x="6946902" y="1534812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rtl="0"/>
            <a:endParaRPr lang="en-GB" noProof="0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1253FF4-DC95-2D96-D31D-88C9596AFD9A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1"/>
            <a:ext cx="2197100" cy="3948113"/>
          </a:xfrm>
          <a:custGeom>
            <a:avLst/>
            <a:gdLst>
              <a:gd name="connsiteX0" fmla="*/ 0 w 2197100"/>
              <a:gd name="connsiteY0" fmla="*/ 0 h 3948113"/>
              <a:gd name="connsiteX1" fmla="*/ 2197100 w 2197100"/>
              <a:gd name="connsiteY1" fmla="*/ 0 h 3948113"/>
              <a:gd name="connsiteX2" fmla="*/ 2197100 w 2197100"/>
              <a:gd name="connsiteY2" fmla="*/ 1270015 h 3948113"/>
              <a:gd name="connsiteX3" fmla="*/ 2197100 w 2197100"/>
              <a:gd name="connsiteY3" fmla="*/ 1672169 h 3948113"/>
              <a:gd name="connsiteX4" fmla="*/ 2197100 w 2197100"/>
              <a:gd name="connsiteY4" fmla="*/ 1856830 h 3948113"/>
              <a:gd name="connsiteX5" fmla="*/ 2197100 w 2197100"/>
              <a:gd name="connsiteY5" fmla="*/ 3300169 h 3948113"/>
              <a:gd name="connsiteX6" fmla="*/ 2197100 w 2197100"/>
              <a:gd name="connsiteY6" fmla="*/ 3484830 h 3948113"/>
              <a:gd name="connsiteX7" fmla="*/ 0 w 2197100"/>
              <a:gd name="connsiteY7" fmla="*/ 3948113 h 3948113"/>
              <a:gd name="connsiteX8" fmla="*/ 0 w 2197100"/>
              <a:gd name="connsiteY8" fmla="*/ 3763453 h 3948113"/>
              <a:gd name="connsiteX9" fmla="*/ 0 w 2197100"/>
              <a:gd name="connsiteY9" fmla="*/ 2320113 h 3948113"/>
              <a:gd name="connsiteX10" fmla="*/ 0 w 2197100"/>
              <a:gd name="connsiteY10" fmla="*/ 2135452 h 3948113"/>
              <a:gd name="connsiteX11" fmla="*/ 0 w 2197100"/>
              <a:gd name="connsiteY11" fmla="*/ 1270015 h 3948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7100" h="3948113">
                <a:moveTo>
                  <a:pt x="0" y="0"/>
                </a:moveTo>
                <a:lnTo>
                  <a:pt x="2197100" y="0"/>
                </a:lnTo>
                <a:lnTo>
                  <a:pt x="2197100" y="1270015"/>
                </a:lnTo>
                <a:lnTo>
                  <a:pt x="2197100" y="1672169"/>
                </a:lnTo>
                <a:lnTo>
                  <a:pt x="2197100" y="1856830"/>
                </a:lnTo>
                <a:lnTo>
                  <a:pt x="2197100" y="3300169"/>
                </a:lnTo>
                <a:lnTo>
                  <a:pt x="2197100" y="3484830"/>
                </a:lnTo>
                <a:lnTo>
                  <a:pt x="0" y="3948113"/>
                </a:lnTo>
                <a:lnTo>
                  <a:pt x="0" y="3763453"/>
                </a:lnTo>
                <a:lnTo>
                  <a:pt x="0" y="2320113"/>
                </a:lnTo>
                <a:lnTo>
                  <a:pt x="0" y="2135452"/>
                </a:lnTo>
                <a:lnTo>
                  <a:pt x="0" y="1270015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6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C2BED92C-4CF6-A8A7-8C1A-6EE8698F5CD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30738" y="1"/>
            <a:ext cx="2197100" cy="3948113"/>
          </a:xfrm>
          <a:custGeom>
            <a:avLst/>
            <a:gdLst>
              <a:gd name="connsiteX0" fmla="*/ 0 w 2197100"/>
              <a:gd name="connsiteY0" fmla="*/ 0 h 3948113"/>
              <a:gd name="connsiteX1" fmla="*/ 2197100 w 2197100"/>
              <a:gd name="connsiteY1" fmla="*/ 0 h 3948113"/>
              <a:gd name="connsiteX2" fmla="*/ 2197100 w 2197100"/>
              <a:gd name="connsiteY2" fmla="*/ 1270016 h 3948113"/>
              <a:gd name="connsiteX3" fmla="*/ 2197100 w 2197100"/>
              <a:gd name="connsiteY3" fmla="*/ 1672169 h 3948113"/>
              <a:gd name="connsiteX4" fmla="*/ 2197100 w 2197100"/>
              <a:gd name="connsiteY4" fmla="*/ 1856831 h 3948113"/>
              <a:gd name="connsiteX5" fmla="*/ 2197100 w 2197100"/>
              <a:gd name="connsiteY5" fmla="*/ 3300170 h 3948113"/>
              <a:gd name="connsiteX6" fmla="*/ 2197100 w 2197100"/>
              <a:gd name="connsiteY6" fmla="*/ 3484832 h 3948113"/>
              <a:gd name="connsiteX7" fmla="*/ 10 w 2197100"/>
              <a:gd name="connsiteY7" fmla="*/ 3948113 h 3948113"/>
              <a:gd name="connsiteX8" fmla="*/ 0 w 2197100"/>
              <a:gd name="connsiteY8" fmla="*/ 3948113 h 3948113"/>
              <a:gd name="connsiteX9" fmla="*/ 0 w 2197100"/>
              <a:gd name="connsiteY9" fmla="*/ 3763455 h 3948113"/>
              <a:gd name="connsiteX10" fmla="*/ 0 w 2197100"/>
              <a:gd name="connsiteY10" fmla="*/ 2320114 h 3948113"/>
              <a:gd name="connsiteX11" fmla="*/ 0 w 2197100"/>
              <a:gd name="connsiteY11" fmla="*/ 2135453 h 3948113"/>
              <a:gd name="connsiteX12" fmla="*/ 0 w 2197100"/>
              <a:gd name="connsiteY12" fmla="*/ 1270016 h 3948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97100" h="3948113">
                <a:moveTo>
                  <a:pt x="0" y="0"/>
                </a:moveTo>
                <a:lnTo>
                  <a:pt x="2197100" y="0"/>
                </a:lnTo>
                <a:lnTo>
                  <a:pt x="2197100" y="1270016"/>
                </a:lnTo>
                <a:lnTo>
                  <a:pt x="2197100" y="1672169"/>
                </a:lnTo>
                <a:lnTo>
                  <a:pt x="2197100" y="1856831"/>
                </a:lnTo>
                <a:lnTo>
                  <a:pt x="2197100" y="3300170"/>
                </a:lnTo>
                <a:lnTo>
                  <a:pt x="2197100" y="3484832"/>
                </a:lnTo>
                <a:lnTo>
                  <a:pt x="10" y="3948113"/>
                </a:lnTo>
                <a:lnTo>
                  <a:pt x="0" y="3948113"/>
                </a:lnTo>
                <a:lnTo>
                  <a:pt x="0" y="3763455"/>
                </a:lnTo>
                <a:lnTo>
                  <a:pt x="0" y="2320114"/>
                </a:lnTo>
                <a:lnTo>
                  <a:pt x="0" y="2135453"/>
                </a:lnTo>
                <a:lnTo>
                  <a:pt x="0" y="1270016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6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AFD10485-5D42-3B05-F553-3E341A4EADF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2316163" y="1198230"/>
            <a:ext cx="2197100" cy="3945270"/>
          </a:xfrm>
          <a:custGeom>
            <a:avLst/>
            <a:gdLst>
              <a:gd name="connsiteX0" fmla="*/ 2197100 w 2197100"/>
              <a:gd name="connsiteY0" fmla="*/ 0 h 3945270"/>
              <a:gd name="connsiteX1" fmla="*/ 2197100 w 2197100"/>
              <a:gd name="connsiteY1" fmla="*/ 181819 h 3945270"/>
              <a:gd name="connsiteX2" fmla="*/ 2197100 w 2197100"/>
              <a:gd name="connsiteY2" fmla="*/ 1625158 h 3945270"/>
              <a:gd name="connsiteX3" fmla="*/ 2197100 w 2197100"/>
              <a:gd name="connsiteY3" fmla="*/ 1809819 h 3945270"/>
              <a:gd name="connsiteX4" fmla="*/ 2197100 w 2197100"/>
              <a:gd name="connsiteY4" fmla="*/ 2675256 h 3945270"/>
              <a:gd name="connsiteX5" fmla="*/ 2197100 w 2197100"/>
              <a:gd name="connsiteY5" fmla="*/ 3945270 h 3945270"/>
              <a:gd name="connsiteX6" fmla="*/ 0 w 2197100"/>
              <a:gd name="connsiteY6" fmla="*/ 3945270 h 3945270"/>
              <a:gd name="connsiteX7" fmla="*/ 0 w 2197100"/>
              <a:gd name="connsiteY7" fmla="*/ 2675256 h 3945270"/>
              <a:gd name="connsiteX8" fmla="*/ 0 w 2197100"/>
              <a:gd name="connsiteY8" fmla="*/ 2273103 h 3945270"/>
              <a:gd name="connsiteX9" fmla="*/ 0 w 2197100"/>
              <a:gd name="connsiteY9" fmla="*/ 2088441 h 3945270"/>
              <a:gd name="connsiteX10" fmla="*/ 0 w 2197100"/>
              <a:gd name="connsiteY10" fmla="*/ 645102 h 3945270"/>
              <a:gd name="connsiteX11" fmla="*/ 0 w 2197100"/>
              <a:gd name="connsiteY11" fmla="*/ 460441 h 3945270"/>
              <a:gd name="connsiteX12" fmla="*/ 2016961 w 2197100"/>
              <a:gd name="connsiteY12" fmla="*/ 35143 h 3945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97100" h="3945270">
                <a:moveTo>
                  <a:pt x="2197100" y="0"/>
                </a:moveTo>
                <a:lnTo>
                  <a:pt x="2197100" y="181819"/>
                </a:lnTo>
                <a:lnTo>
                  <a:pt x="2197100" y="1625158"/>
                </a:lnTo>
                <a:lnTo>
                  <a:pt x="2197100" y="1809819"/>
                </a:lnTo>
                <a:lnTo>
                  <a:pt x="2197100" y="2675256"/>
                </a:lnTo>
                <a:lnTo>
                  <a:pt x="2197100" y="3945270"/>
                </a:lnTo>
                <a:lnTo>
                  <a:pt x="0" y="3945270"/>
                </a:lnTo>
                <a:lnTo>
                  <a:pt x="0" y="2675256"/>
                </a:lnTo>
                <a:lnTo>
                  <a:pt x="0" y="2273103"/>
                </a:lnTo>
                <a:lnTo>
                  <a:pt x="0" y="2088441"/>
                </a:lnTo>
                <a:lnTo>
                  <a:pt x="0" y="645102"/>
                </a:lnTo>
                <a:lnTo>
                  <a:pt x="0" y="460441"/>
                </a:lnTo>
                <a:lnTo>
                  <a:pt x="2016961" y="35143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>
            <a:lvl1pPr marL="0" indent="0" algn="ctr" rtl="0">
              <a:buNone/>
              <a:defRPr sz="16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image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EB8EE5C-8CC2-76DC-8178-D8C9A548EB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bg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E4967EEF-88A1-5079-4435-7F37B4868175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B1FCCEF-36C8-FB54-5E44-EFAF62EC41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bg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243302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63D34E71-3664-B942-AEE6-D1351CB52F8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66339049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3D34E71-3664-B942-AEE6-D1351CB52F8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67C0B84D-380D-60B6-5313-451C9DEC04F3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60BC006B-FC89-9AEE-19D6-DD9FDBDF5DE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B18C189-A611-50D8-0A36-AD80C5B1EA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able Placeholder 19">
            <a:extLst>
              <a:ext uri="{FF2B5EF4-FFF2-40B4-BE49-F238E27FC236}">
                <a16:creationId xmlns:a16="http://schemas.microsoft.com/office/drawing/2014/main" id="{F2225D16-6698-5F6E-2DCC-BCB9E26F27A9}"/>
              </a:ext>
            </a:extLst>
          </p:cNvPr>
          <p:cNvSpPr>
            <a:spLocks noGrp="1"/>
          </p:cNvSpPr>
          <p:nvPr>
            <p:ph type="tbl" sz="quarter" idx="11" hasCustomPrompt="1"/>
          </p:nvPr>
        </p:nvSpPr>
        <p:spPr>
          <a:xfrm>
            <a:off x="492492" y="1060450"/>
            <a:ext cx="8159016" cy="3277026"/>
          </a:xfrm>
          <a:prstGeom prst="rect">
            <a:avLst/>
          </a:prstGeom>
          <a:noFill/>
        </p:spPr>
        <p:txBody>
          <a:bodyPr lIns="0" tIns="0" rIns="0" bIns="0" anchor="ctr"/>
          <a:lstStyle>
            <a:lvl1pPr marL="0" indent="0" algn="ctr" rtl="0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table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F003208C-7630-B128-7577-A3468A0E4B3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2490" y="486922"/>
            <a:ext cx="8159018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cap="none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This is the slide subtitle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54791891-2D6E-6D34-8222-6E54994B080B}"/>
              </a:ext>
            </a:extLst>
          </p:cNvPr>
          <p:cNvSpPr/>
          <p:nvPr userDrawn="1"/>
        </p:nvSpPr>
        <p:spPr>
          <a:xfrm>
            <a:off x="492491" y="728725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21" name="Title 3">
            <a:extLst>
              <a:ext uri="{FF2B5EF4-FFF2-40B4-BE49-F238E27FC236}">
                <a16:creationId xmlns:a16="http://schemas.microsoft.com/office/drawing/2014/main" id="{834FDE7D-C8EF-A31A-33D0-4F0279E9E1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</p:spTree>
    <p:extLst>
      <p:ext uri="{BB962C8B-B14F-4D97-AF65-F5344CB8AC3E}">
        <p14:creationId xmlns:p14="http://schemas.microsoft.com/office/powerpoint/2010/main" val="198876280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63D34E71-3664-B942-AEE6-D1351CB52F8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2715967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3D34E71-3664-B942-AEE6-D1351CB52F8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67C0B84D-380D-60B6-5313-451C9DEC04F3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60BC006B-FC89-9AEE-19D6-DD9FDBDF5DE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B18C189-A611-50D8-0A36-AD80C5B1EA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F003208C-7630-B128-7577-A3468A0E4B3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2490" y="486922"/>
            <a:ext cx="8159018" cy="18466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200" cap="none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dirty="0"/>
              <a:t>This is the slide subtitle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54791891-2D6E-6D34-8222-6E54994B080B}"/>
              </a:ext>
            </a:extLst>
          </p:cNvPr>
          <p:cNvSpPr/>
          <p:nvPr userDrawn="1"/>
        </p:nvSpPr>
        <p:spPr>
          <a:xfrm>
            <a:off x="492491" y="728725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21" name="Title 3">
            <a:extLst>
              <a:ext uri="{FF2B5EF4-FFF2-40B4-BE49-F238E27FC236}">
                <a16:creationId xmlns:a16="http://schemas.microsoft.com/office/drawing/2014/main" id="{834FDE7D-C8EF-A31A-33D0-4F0279E9E1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2" name="Chart Placeholder 13">
            <a:extLst>
              <a:ext uri="{FF2B5EF4-FFF2-40B4-BE49-F238E27FC236}">
                <a16:creationId xmlns:a16="http://schemas.microsoft.com/office/drawing/2014/main" id="{7445B48D-3CC5-E031-958D-252C38298146}"/>
              </a:ext>
            </a:extLst>
          </p:cNvPr>
          <p:cNvSpPr>
            <a:spLocks noGrp="1"/>
          </p:cNvSpPr>
          <p:nvPr>
            <p:ph type="chart" sz="quarter" idx="11" hasCustomPrompt="1"/>
          </p:nvPr>
        </p:nvSpPr>
        <p:spPr>
          <a:xfrm>
            <a:off x="492492" y="1060450"/>
            <a:ext cx="8159016" cy="3276000"/>
          </a:xfrm>
          <a:prstGeom prst="rect">
            <a:avLst/>
          </a:prstGeom>
          <a:noFill/>
        </p:spPr>
        <p:txBody>
          <a:bodyPr lIns="0" tIns="0" rIns="0" bIns="0" anchor="ctr"/>
          <a:lstStyle>
            <a:lvl1pPr marL="0" indent="0" algn="ctr" rtl="0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GB" noProof="0" dirty="0"/>
              <a:t>Insert chart</a:t>
            </a:r>
          </a:p>
        </p:txBody>
      </p:sp>
    </p:spTree>
    <p:extLst>
      <p:ext uri="{BB962C8B-B14F-4D97-AF65-F5344CB8AC3E}">
        <p14:creationId xmlns:p14="http://schemas.microsoft.com/office/powerpoint/2010/main" val="355227455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"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5157C5FA-5EFF-767D-BE8A-3F167CC37B4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5992102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157C5FA-5EFF-767D-BE8A-3F167CC37B4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 4">
            <a:extLst>
              <a:ext uri="{FF2B5EF4-FFF2-40B4-BE49-F238E27FC236}">
                <a16:creationId xmlns:a16="http://schemas.microsoft.com/office/drawing/2014/main" id="{E2D7160B-012D-3F9D-8621-948E0685BB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01774" y="2110085"/>
            <a:ext cx="6340452" cy="923330"/>
          </a:xfrm>
          <a:prstGeom prst="rect">
            <a:avLst/>
          </a:prstGeom>
        </p:spPr>
        <p:txBody>
          <a:bodyPr vert="horz" lIns="0" tIns="0" rIns="0" bIns="0" anchor="ctr">
            <a:noAutofit/>
          </a:bodyPr>
          <a:lstStyle>
            <a:lvl1pPr algn="ctr" rtl="0">
              <a:lnSpc>
                <a:spcPct val="100000"/>
              </a:lnSpc>
              <a:defRPr sz="5400" b="1" cap="all" baseline="0">
                <a:gradFill>
                  <a:gsLst>
                    <a:gs pos="0">
                      <a:schemeClr val="accent2"/>
                    </a:gs>
                    <a:gs pos="100000">
                      <a:schemeClr val="accent3"/>
                    </a:gs>
                  </a:gsLst>
                  <a:lin ang="0" scaled="1"/>
                </a:gradFill>
              </a:defRPr>
            </a:lvl1pPr>
          </a:lstStyle>
          <a:p>
            <a:r>
              <a:rPr lang="en-GB" noProof="0" dirty="0"/>
              <a:t>THANK YOU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4D243F8-3F60-7B84-468B-F3F05A39A517}"/>
              </a:ext>
            </a:extLst>
          </p:cNvPr>
          <p:cNvSpPr/>
          <p:nvPr userDrawn="1"/>
        </p:nvSpPr>
        <p:spPr>
          <a:xfrm>
            <a:off x="0" y="0"/>
            <a:ext cx="4572000" cy="2433674"/>
          </a:xfrm>
          <a:custGeom>
            <a:avLst/>
            <a:gdLst>
              <a:gd name="connsiteX0" fmla="*/ 0 w 3130081"/>
              <a:gd name="connsiteY0" fmla="*/ 0 h 1666141"/>
              <a:gd name="connsiteX1" fmla="*/ 3130081 w 3130081"/>
              <a:gd name="connsiteY1" fmla="*/ 0 h 1666141"/>
              <a:gd name="connsiteX2" fmla="*/ 0 w 3130081"/>
              <a:gd name="connsiteY2" fmla="*/ 1666141 h 1666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30081" h="1666141">
                <a:moveTo>
                  <a:pt x="0" y="0"/>
                </a:moveTo>
                <a:lnTo>
                  <a:pt x="3130081" y="0"/>
                </a:lnTo>
                <a:lnTo>
                  <a:pt x="0" y="1666141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rtl="0"/>
            <a:endParaRPr lang="en-GB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E1B35C8-0FF6-EEC7-B4D8-CAAFF6D98352}"/>
              </a:ext>
            </a:extLst>
          </p:cNvPr>
          <p:cNvSpPr/>
          <p:nvPr userDrawn="1"/>
        </p:nvSpPr>
        <p:spPr>
          <a:xfrm flipH="1">
            <a:off x="0" y="3330148"/>
            <a:ext cx="9144000" cy="1813352"/>
          </a:xfrm>
          <a:custGeom>
            <a:avLst/>
            <a:gdLst>
              <a:gd name="connsiteX0" fmla="*/ 0 w 9144000"/>
              <a:gd name="connsiteY0" fmla="*/ 0 h 1813352"/>
              <a:gd name="connsiteX1" fmla="*/ 0 w 9144000"/>
              <a:gd name="connsiteY1" fmla="*/ 1813352 h 1813352"/>
              <a:gd name="connsiteX2" fmla="*/ 9144000 w 9144000"/>
              <a:gd name="connsiteY2" fmla="*/ 1813352 h 1813352"/>
              <a:gd name="connsiteX3" fmla="*/ 9144000 w 9144000"/>
              <a:gd name="connsiteY3" fmla="*/ 1783625 h 1813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1813352">
                <a:moveTo>
                  <a:pt x="0" y="0"/>
                </a:moveTo>
                <a:lnTo>
                  <a:pt x="0" y="1813352"/>
                </a:lnTo>
                <a:lnTo>
                  <a:pt x="9144000" y="1813352"/>
                </a:lnTo>
                <a:lnTo>
                  <a:pt x="9144000" y="1783625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rtl="0"/>
            <a:endParaRPr lang="en-GB" dirty="0"/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id="{B0F1DA7F-4027-DADE-8E8B-D20EF5804E29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642860" y="4305651"/>
            <a:ext cx="1142418" cy="476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40437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2"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E3788A69-B422-A155-61A1-3217365B604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1484434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E3788A69-B422-A155-61A1-3217365B604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 4">
            <a:extLst>
              <a:ext uri="{FF2B5EF4-FFF2-40B4-BE49-F238E27FC236}">
                <a16:creationId xmlns:a16="http://schemas.microsoft.com/office/drawing/2014/main" id="{E2D7160B-012D-3F9D-8621-948E0685BB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01774" y="2110085"/>
            <a:ext cx="6340452" cy="923330"/>
          </a:xfrm>
          <a:prstGeom prst="rect">
            <a:avLst/>
          </a:prstGeom>
        </p:spPr>
        <p:txBody>
          <a:bodyPr vert="horz" lIns="0" tIns="0" rIns="0" bIns="0" anchor="ctr">
            <a:noAutofit/>
          </a:bodyPr>
          <a:lstStyle>
            <a:lvl1pPr algn="ctr" rtl="0">
              <a:lnSpc>
                <a:spcPct val="100000"/>
              </a:lnSpc>
              <a:defRPr sz="5400" b="1" cap="all" baseline="0">
                <a:gradFill>
                  <a:gsLst>
                    <a:gs pos="0">
                      <a:schemeClr val="accent1"/>
                    </a:gs>
                    <a:gs pos="100000">
                      <a:schemeClr val="accent5"/>
                    </a:gs>
                  </a:gsLst>
                  <a:lin ang="0" scaled="1"/>
                </a:gradFill>
              </a:defRPr>
            </a:lvl1pPr>
          </a:lstStyle>
          <a:p>
            <a:r>
              <a:rPr lang="en-GB" noProof="0" dirty="0"/>
              <a:t>THANK YOU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A9FDF13-1E27-5EF4-12DB-A0C4E5C71264}"/>
              </a:ext>
            </a:extLst>
          </p:cNvPr>
          <p:cNvSpPr/>
          <p:nvPr userDrawn="1"/>
        </p:nvSpPr>
        <p:spPr>
          <a:xfrm>
            <a:off x="0" y="0"/>
            <a:ext cx="4572000" cy="2433674"/>
          </a:xfrm>
          <a:custGeom>
            <a:avLst/>
            <a:gdLst>
              <a:gd name="connsiteX0" fmla="*/ 0 w 3130081"/>
              <a:gd name="connsiteY0" fmla="*/ 0 h 1666141"/>
              <a:gd name="connsiteX1" fmla="*/ 3130081 w 3130081"/>
              <a:gd name="connsiteY1" fmla="*/ 0 h 1666141"/>
              <a:gd name="connsiteX2" fmla="*/ 0 w 3130081"/>
              <a:gd name="connsiteY2" fmla="*/ 1666141 h 1666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30081" h="1666141">
                <a:moveTo>
                  <a:pt x="0" y="0"/>
                </a:moveTo>
                <a:lnTo>
                  <a:pt x="3130081" y="0"/>
                </a:lnTo>
                <a:lnTo>
                  <a:pt x="0" y="1666141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rtl="0"/>
            <a:endParaRPr lang="en-GB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4F368F3-7451-D68F-3A6A-4EBEB9631F2E}"/>
              </a:ext>
            </a:extLst>
          </p:cNvPr>
          <p:cNvSpPr/>
          <p:nvPr userDrawn="1"/>
        </p:nvSpPr>
        <p:spPr>
          <a:xfrm flipH="1">
            <a:off x="0" y="3330148"/>
            <a:ext cx="9144000" cy="1813352"/>
          </a:xfrm>
          <a:custGeom>
            <a:avLst/>
            <a:gdLst>
              <a:gd name="connsiteX0" fmla="*/ 0 w 9144000"/>
              <a:gd name="connsiteY0" fmla="*/ 0 h 1813352"/>
              <a:gd name="connsiteX1" fmla="*/ 0 w 9144000"/>
              <a:gd name="connsiteY1" fmla="*/ 1813352 h 1813352"/>
              <a:gd name="connsiteX2" fmla="*/ 9144000 w 9144000"/>
              <a:gd name="connsiteY2" fmla="*/ 1813352 h 1813352"/>
              <a:gd name="connsiteX3" fmla="*/ 9144000 w 9144000"/>
              <a:gd name="connsiteY3" fmla="*/ 1783625 h 1813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1813352">
                <a:moveTo>
                  <a:pt x="0" y="0"/>
                </a:moveTo>
                <a:lnTo>
                  <a:pt x="0" y="1813352"/>
                </a:lnTo>
                <a:lnTo>
                  <a:pt x="9144000" y="1813352"/>
                </a:lnTo>
                <a:lnTo>
                  <a:pt x="9144000" y="178362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rtl="0"/>
            <a:endParaRPr lang="en-GB" dirty="0"/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id="{8C418D6D-FF47-E173-1F03-3F2E7573672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642860" y="4305651"/>
            <a:ext cx="1142418" cy="476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2735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40E5ABBA-DF55-567B-70D9-AFBC58F5DFF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6934731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0E5ABBA-DF55-567B-70D9-AFBC58F5DFF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9E2824F-745A-E4AC-D409-8A043F1327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id="{7602A26C-EFD9-4303-632B-4007231E023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CA4803-20C8-730C-0757-FD5BEDB9B1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021970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51699B6-8725-8FBC-7EBC-FE5E0E1DBBD1}"/>
              </a:ext>
            </a:extLst>
          </p:cNvPr>
          <p:cNvSpPr/>
          <p:nvPr userDrawn="1"/>
        </p:nvSpPr>
        <p:spPr>
          <a:xfrm>
            <a:off x="0" y="1599118"/>
            <a:ext cx="9144001" cy="3544382"/>
          </a:xfrm>
          <a:custGeom>
            <a:avLst/>
            <a:gdLst>
              <a:gd name="connsiteX0" fmla="*/ 9144001 w 9144001"/>
              <a:gd name="connsiteY0" fmla="*/ 0 h 3544382"/>
              <a:gd name="connsiteX1" fmla="*/ 9144001 w 9144001"/>
              <a:gd name="connsiteY1" fmla="*/ 3544382 h 3544382"/>
              <a:gd name="connsiteX2" fmla="*/ 0 w 9144001"/>
              <a:gd name="connsiteY2" fmla="*/ 3544382 h 3544382"/>
              <a:gd name="connsiteX3" fmla="*/ 0 w 9144001"/>
              <a:gd name="connsiteY3" fmla="*/ 1783833 h 3544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1" h="3544382">
                <a:moveTo>
                  <a:pt x="9144001" y="0"/>
                </a:moveTo>
                <a:lnTo>
                  <a:pt x="9144001" y="3544382"/>
                </a:lnTo>
                <a:lnTo>
                  <a:pt x="0" y="3544382"/>
                </a:lnTo>
                <a:lnTo>
                  <a:pt x="0" y="1783833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301596C-19F4-EE2F-0918-EC0D4773BF47}"/>
              </a:ext>
            </a:extLst>
          </p:cNvPr>
          <p:cNvSpPr/>
          <p:nvPr userDrawn="1"/>
        </p:nvSpPr>
        <p:spPr>
          <a:xfrm>
            <a:off x="176646" y="0"/>
            <a:ext cx="8790709" cy="50011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800" noProof="0" dirty="0"/>
          </a:p>
        </p:txBody>
      </p:sp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63D34E71-3664-B942-AEE6-D1351CB52F8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8919916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3D34E71-3664-B942-AEE6-D1351CB52F8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67C0B84D-380D-60B6-5313-451C9DEC04F3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2" name="Title 3">
            <a:extLst>
              <a:ext uri="{FF2B5EF4-FFF2-40B4-BE49-F238E27FC236}">
                <a16:creationId xmlns:a16="http://schemas.microsoft.com/office/drawing/2014/main" id="{7423EF4F-2948-BCD9-FC3F-4D91C0380B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5" name="Rectangle: Rounded Corners 12">
            <a:extLst>
              <a:ext uri="{FF2B5EF4-FFF2-40B4-BE49-F238E27FC236}">
                <a16:creationId xmlns:a16="http://schemas.microsoft.com/office/drawing/2014/main" id="{8B22B7EB-4795-0446-62B3-310B64C3853E}"/>
              </a:ext>
            </a:extLst>
          </p:cNvPr>
          <p:cNvSpPr/>
          <p:nvPr userDrawn="1"/>
        </p:nvSpPr>
        <p:spPr>
          <a:xfrm>
            <a:off x="492492" y="519506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60BC006B-FC89-9AEE-19D6-DD9FDBDF5DE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B18C189-A611-50D8-0A36-AD80C5B1EA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250678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63D34E71-3664-B942-AEE6-D1351CB52F8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2573274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1" imgH="351" progId="TCLayout.ActiveDocument.1">
                  <p:embed/>
                </p:oleObj>
              </mc:Choice>
              <mc:Fallback>
                <p:oleObj name="think-cell Slide" r:id="rId3" imgW="351" imgH="351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3D34E71-3664-B942-AEE6-D1351CB52F8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C18B7D9-78EE-5A0F-0CEA-0DB42289A09C}"/>
              </a:ext>
            </a:extLst>
          </p:cNvPr>
          <p:cNvSpPr/>
          <p:nvPr userDrawn="1"/>
        </p:nvSpPr>
        <p:spPr>
          <a:xfrm>
            <a:off x="-1417" y="0"/>
            <a:ext cx="9145418" cy="4426898"/>
          </a:xfrm>
          <a:custGeom>
            <a:avLst/>
            <a:gdLst>
              <a:gd name="connsiteX0" fmla="*/ 0 w 9145418"/>
              <a:gd name="connsiteY0" fmla="*/ 0 h 4426898"/>
              <a:gd name="connsiteX1" fmla="*/ 9145418 w 9145418"/>
              <a:gd name="connsiteY1" fmla="*/ 0 h 4426898"/>
              <a:gd name="connsiteX2" fmla="*/ 9145418 w 9145418"/>
              <a:gd name="connsiteY2" fmla="*/ 2642788 h 4426898"/>
              <a:gd name="connsiteX3" fmla="*/ 0 w 9145418"/>
              <a:gd name="connsiteY3" fmla="*/ 4426898 h 4426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5418" h="4426898">
                <a:moveTo>
                  <a:pt x="0" y="0"/>
                </a:moveTo>
                <a:lnTo>
                  <a:pt x="9145418" y="0"/>
                </a:lnTo>
                <a:lnTo>
                  <a:pt x="9145418" y="2642788"/>
                </a:lnTo>
                <a:lnTo>
                  <a:pt x="0" y="4426898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67C0B84D-380D-60B6-5313-451C9DEC04F3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3031222" y="4829718"/>
            <a:ext cx="3086100" cy="1077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ctr" rtl="0">
              <a:defRPr sz="700">
                <a:solidFill>
                  <a:schemeClr val="accent1"/>
                </a:solidFill>
              </a:defRPr>
            </a:lvl1pPr>
          </a:lstStyle>
          <a:p>
            <a:r>
              <a:rPr lang="en-GB"/>
              <a:t>THIS IS THE NAME OF THE PRESENTATION</a:t>
            </a:r>
            <a:endParaRPr lang="en-GB" dirty="0"/>
          </a:p>
        </p:txBody>
      </p:sp>
      <p:sp>
        <p:nvSpPr>
          <p:cNvPr id="2" name="Title 3">
            <a:extLst>
              <a:ext uri="{FF2B5EF4-FFF2-40B4-BE49-F238E27FC236}">
                <a16:creationId xmlns:a16="http://schemas.microsoft.com/office/drawing/2014/main" id="{7423EF4F-2948-BCD9-FC3F-4D91C0380B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2492" y="164461"/>
            <a:ext cx="8159016" cy="307777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lvl1pPr rtl="0">
              <a:lnSpc>
                <a:spcPct val="100000"/>
              </a:lnSpc>
              <a:defRPr sz="2000" b="1" cap="all" spc="4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noProof="0" dirty="0"/>
              <a:t>THIS IS THE SLIDE TITLE</a:t>
            </a:r>
          </a:p>
        </p:txBody>
      </p:sp>
      <p:sp>
        <p:nvSpPr>
          <p:cNvPr id="5" name="Rectangle: Rounded Corners 12">
            <a:extLst>
              <a:ext uri="{FF2B5EF4-FFF2-40B4-BE49-F238E27FC236}">
                <a16:creationId xmlns:a16="http://schemas.microsoft.com/office/drawing/2014/main" id="{8B22B7EB-4795-0446-62B3-310B64C3853E}"/>
              </a:ext>
            </a:extLst>
          </p:cNvPr>
          <p:cNvSpPr/>
          <p:nvPr userDrawn="1"/>
        </p:nvSpPr>
        <p:spPr>
          <a:xfrm>
            <a:off x="492492" y="519506"/>
            <a:ext cx="432000" cy="36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60BC006B-FC89-9AEE-19D6-DD9FDBDF5DE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4817" y="4693520"/>
            <a:ext cx="584274" cy="243920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B18C189-A611-50D8-0A36-AD80C5B1EA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8562" y="4825819"/>
            <a:ext cx="236263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rtl="0">
              <a:defRPr sz="700">
                <a:solidFill>
                  <a:schemeClr val="accent1"/>
                </a:solidFill>
              </a:defRPr>
            </a:lvl1pPr>
          </a:lstStyle>
          <a:p>
            <a:fld id="{809B0AF7-3924-4693-AD32-8215A039798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3217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.bin"/><Relationship Id="rId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oleObject" Target="../embeddings/oleObject4.bin"/><Relationship Id="rId5" Type="http://schemas.openxmlformats.org/officeDocument/2006/relationships/tags" Target="../tags/tag5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8.bin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oleObject" Target="../embeddings/oleObject10.bin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ags" Target="../tags/tag11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image" Target="../media/image1.emf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oleObject" Target="../embeddings/oleObject21.bin"/><Relationship Id="rId5" Type="http://schemas.openxmlformats.org/officeDocument/2006/relationships/slideLayout" Target="../slideLayouts/slideLayout21.xml"/><Relationship Id="rId10" Type="http://schemas.openxmlformats.org/officeDocument/2006/relationships/tags" Target="../tags/tag22.xml"/><Relationship Id="rId4" Type="http://schemas.openxmlformats.org/officeDocument/2006/relationships/slideLayout" Target="../slideLayouts/slideLayout20.xml"/><Relationship Id="rId9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slideLayout" Target="../slideLayouts/slideLayout27.xml"/><Relationship Id="rId7" Type="http://schemas.openxmlformats.org/officeDocument/2006/relationships/tags" Target="../tags/tag31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9" Type="http://schemas.openxmlformats.org/officeDocument/2006/relationships/image" Target="../media/image1.emf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32.xml"/><Relationship Id="rId7" Type="http://schemas.openxmlformats.org/officeDocument/2006/relationships/oleObject" Target="../embeddings/oleObject36.bin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tags" Target="../tags/tag37.xml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33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oleObject" Target="../embeddings/oleObject41.bin"/><Relationship Id="rId5" Type="http://schemas.openxmlformats.org/officeDocument/2006/relationships/tags" Target="../tags/tag42.xml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9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oleObject" Target="../embeddings/oleObject45.bin"/><Relationship Id="rId5" Type="http://schemas.openxmlformats.org/officeDocument/2006/relationships/tags" Target="../tags/tag46.xml"/><Relationship Id="rId4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tags" Target="../tags/tag50.xml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49.bin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4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51.bin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53.bin"/><Relationship Id="rId4" Type="http://schemas.openxmlformats.org/officeDocument/2006/relationships/tags" Target="../tags/tag54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oleObject" Target="../embeddings/oleObject56.bin"/><Relationship Id="rId5" Type="http://schemas.openxmlformats.org/officeDocument/2006/relationships/tags" Target="../tags/tag57.xml"/><Relationship Id="rId4" Type="http://schemas.openxmlformats.org/officeDocument/2006/relationships/theme" Target="../theme/theme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A056ED5-FE5A-FFDF-D272-912E02456E6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1678784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51" imgH="351" progId="TCLayout.ActiveDocument.1">
                  <p:embed/>
                </p:oleObj>
              </mc:Choice>
              <mc:Fallback>
                <p:oleObj name="think-cell Slide" r:id="rId5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A056ED5-FE5A-FFDF-D272-912E02456E6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16998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972" r:id="rId2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157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A056ED5-FE5A-FFDF-D272-912E02456E6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11678784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6" imgW="351" imgH="351" progId="TCLayout.ActiveDocument.1">
                  <p:embed/>
                </p:oleObj>
              </mc:Choice>
              <mc:Fallback>
                <p:oleObj name="think-cell Slide" r:id="rId6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A056ED5-FE5A-FFDF-D272-912E02456E6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0805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975" r:id="rId3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157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A056ED5-FE5A-FFDF-D272-912E02456E6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1678784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1" imgH="351" progId="TCLayout.ActiveDocument.1">
                  <p:embed/>
                </p:oleObj>
              </mc:Choice>
              <mc:Fallback>
                <p:oleObj name="think-cell Slide" r:id="rId4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A056ED5-FE5A-FFDF-D272-912E02456E6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21690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157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A056ED5-FE5A-FFDF-D272-912E02456E6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2"/>
            </p:custDataLst>
            <p:extLst>
              <p:ext uri="{D42A27DB-BD31-4B8C-83A1-F6EECF244321}">
                <p14:modId xmlns:p14="http://schemas.microsoft.com/office/powerpoint/2010/main" val="11678784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13" imgW="351" imgH="351" progId="TCLayout.ActiveDocument.1">
                  <p:embed/>
                </p:oleObj>
              </mc:Choice>
              <mc:Fallback>
                <p:oleObj name="think-cell Slide" r:id="rId13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A056ED5-FE5A-FFDF-D272-912E02456E6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30937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3" r:id="rId9"/>
    <p:sldLayoutId id="2147483912" r:id="rId10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157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A056ED5-FE5A-FFDF-D272-912E02456E6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0"/>
            </p:custDataLst>
            <p:extLst>
              <p:ext uri="{D42A27DB-BD31-4B8C-83A1-F6EECF244321}">
                <p14:modId xmlns:p14="http://schemas.microsoft.com/office/powerpoint/2010/main" val="11678784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11" imgW="351" imgH="351" progId="TCLayout.ActiveDocument.1">
                  <p:embed/>
                </p:oleObj>
              </mc:Choice>
              <mc:Fallback>
                <p:oleObj name="think-cell Slide" r:id="rId11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A056ED5-FE5A-FFDF-D272-912E02456E6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2938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31" r:id="rId2"/>
    <p:sldLayoutId id="2147483932" r:id="rId3"/>
    <p:sldLayoutId id="2147483956" r:id="rId4"/>
    <p:sldLayoutId id="2147483958" r:id="rId5"/>
    <p:sldLayoutId id="2147483935" r:id="rId6"/>
    <p:sldLayoutId id="2147483959" r:id="rId7"/>
    <p:sldLayoutId id="2147483977" r:id="rId8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157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A056ED5-FE5A-FFDF-D272-912E02456E6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11678784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8" imgW="351" imgH="351" progId="TCLayout.ActiveDocument.1">
                  <p:embed/>
                </p:oleObj>
              </mc:Choice>
              <mc:Fallback>
                <p:oleObj name="think-cell Slide" r:id="rId8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A056ED5-FE5A-FFDF-D272-912E02456E6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8638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  <p:sldLayoutId id="2147483939" r:id="rId2"/>
    <p:sldLayoutId id="2147483940" r:id="rId3"/>
    <p:sldLayoutId id="2147483941" r:id="rId4"/>
    <p:sldLayoutId id="2147483942" r:id="rId5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157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A056ED5-FE5A-FFDF-D272-912E02456E6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11678784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7" imgW="351" imgH="351" progId="TCLayout.ActiveDocument.1">
                  <p:embed/>
                </p:oleObj>
              </mc:Choice>
              <mc:Fallback>
                <p:oleObj name="think-cell Slide" r:id="rId7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A056ED5-FE5A-FFDF-D272-912E02456E6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54357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45" r:id="rId2"/>
    <p:sldLayoutId id="2147483946" r:id="rId3"/>
    <p:sldLayoutId id="2147483947" r:id="rId4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157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A056ED5-FE5A-FFDF-D272-912E02456E6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11678784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6" imgW="351" imgH="351" progId="TCLayout.ActiveDocument.1">
                  <p:embed/>
                </p:oleObj>
              </mc:Choice>
              <mc:Fallback>
                <p:oleObj name="think-cell Slide" r:id="rId6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A056ED5-FE5A-FFDF-D272-912E02456E6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6194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4" r:id="rId1"/>
    <p:sldLayoutId id="2147483951" r:id="rId2"/>
    <p:sldLayoutId id="2147483978" r:id="rId3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157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A056ED5-FE5A-FFDF-D272-912E02456E6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11678784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6" imgW="351" imgH="351" progId="TCLayout.ActiveDocument.1">
                  <p:embed/>
                </p:oleObj>
              </mc:Choice>
              <mc:Fallback>
                <p:oleObj name="think-cell Slide" r:id="rId6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A056ED5-FE5A-FFDF-D272-912E02456E6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5090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28" r:id="rId2"/>
    <p:sldLayoutId id="2147483839" r:id="rId3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157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A056ED5-FE5A-FFDF-D272-912E02456E6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1678784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1" imgH="351" progId="TCLayout.ActiveDocument.1">
                  <p:embed/>
                </p:oleObj>
              </mc:Choice>
              <mc:Fallback>
                <p:oleObj name="think-cell Slide" r:id="rId4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A056ED5-FE5A-FFDF-D272-912E02456E6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95811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157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A056ED5-FE5A-FFDF-D272-912E02456E6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1678784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1" imgH="351" progId="TCLayout.ActiveDocument.1">
                  <p:embed/>
                </p:oleObj>
              </mc:Choice>
              <mc:Fallback>
                <p:oleObj name="think-cell Slide" r:id="rId4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A056ED5-FE5A-FFDF-D272-912E02456E6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55764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8" r:id="rId1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157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A056ED5-FE5A-FFDF-D272-912E02456E6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1678784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51" imgH="351" progId="TCLayout.ActiveDocument.1">
                  <p:embed/>
                </p:oleObj>
              </mc:Choice>
              <mc:Fallback>
                <p:oleObj name="think-cell Slide" r:id="rId5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A056ED5-FE5A-FFDF-D272-912E02456E6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84580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62" r:id="rId2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157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A056ED5-FE5A-FFDF-D272-912E02456E6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11678784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6" imgW="351" imgH="351" progId="TCLayout.ActiveDocument.1">
                  <p:embed/>
                </p:oleObj>
              </mc:Choice>
              <mc:Fallback>
                <p:oleObj name="think-cell Slide" r:id="rId6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A056ED5-FE5A-FFDF-D272-912E02456E6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2139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973" r:id="rId2"/>
    <p:sldLayoutId id="2147483974" r:id="rId3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157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1.xml"/><Relationship Id="rId6" Type="http://schemas.openxmlformats.org/officeDocument/2006/relationships/image" Target="../media/image17.jpeg"/><Relationship Id="rId5" Type="http://schemas.openxmlformats.org/officeDocument/2006/relationships/image" Target="../media/image1.emf"/><Relationship Id="rId4" Type="http://schemas.openxmlformats.org/officeDocument/2006/relationships/oleObject" Target="../embeddings/oleObject60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2.xml"/><Relationship Id="rId6" Type="http://schemas.openxmlformats.org/officeDocument/2006/relationships/image" Target="../media/image18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6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3.xml"/><Relationship Id="rId6" Type="http://schemas.openxmlformats.org/officeDocument/2006/relationships/image" Target="../media/image19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6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1.svg"/><Relationship Id="rId2" Type="http://schemas.openxmlformats.org/officeDocument/2006/relationships/slideLayout" Target="../slideLayouts/slideLayout22.xml"/><Relationship Id="rId1" Type="http://schemas.openxmlformats.org/officeDocument/2006/relationships/tags" Target="../tags/tag64.xml"/><Relationship Id="rId6" Type="http://schemas.openxmlformats.org/officeDocument/2006/relationships/image" Target="../media/image20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63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65.xml"/><Relationship Id="rId6" Type="http://schemas.openxmlformats.org/officeDocument/2006/relationships/image" Target="../media/image22.jpeg"/><Relationship Id="rId5" Type="http://schemas.openxmlformats.org/officeDocument/2006/relationships/image" Target="../media/image1.emf"/><Relationship Id="rId4" Type="http://schemas.openxmlformats.org/officeDocument/2006/relationships/oleObject" Target="../embeddings/oleObject64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6.svg"/><Relationship Id="rId12" Type="http://schemas.openxmlformats.org/officeDocument/2006/relationships/image" Target="../media/image31.png"/><Relationship Id="rId2" Type="http://schemas.openxmlformats.org/officeDocument/2006/relationships/slideLayout" Target="../slideLayouts/slideLayout28.xml"/><Relationship Id="rId16" Type="http://schemas.openxmlformats.org/officeDocument/2006/relationships/image" Target="../media/image35.jpeg"/><Relationship Id="rId1" Type="http://schemas.openxmlformats.org/officeDocument/2006/relationships/tags" Target="../tags/tag66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1.emf"/><Relationship Id="rId15" Type="http://schemas.openxmlformats.org/officeDocument/2006/relationships/image" Target="../media/image34.jpeg"/><Relationship Id="rId10" Type="http://schemas.openxmlformats.org/officeDocument/2006/relationships/image" Target="../media/image29.png"/><Relationship Id="rId4" Type="http://schemas.openxmlformats.org/officeDocument/2006/relationships/oleObject" Target="../embeddings/oleObject65.bin"/><Relationship Id="rId9" Type="http://schemas.openxmlformats.org/officeDocument/2006/relationships/image" Target="../media/image28.jpeg"/><Relationship Id="rId14" Type="http://schemas.openxmlformats.org/officeDocument/2006/relationships/image" Target="../media/image3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67.xml"/><Relationship Id="rId6" Type="http://schemas.openxmlformats.org/officeDocument/2006/relationships/image" Target="../media/image29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6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68.xml"/><Relationship Id="rId6" Type="http://schemas.openxmlformats.org/officeDocument/2006/relationships/image" Target="../media/image36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67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44.png"/><Relationship Id="rId12" Type="http://schemas.openxmlformats.org/officeDocument/2006/relationships/image" Target="../media/image32.png"/><Relationship Id="rId2" Type="http://schemas.openxmlformats.org/officeDocument/2006/relationships/slideLayout" Target="../slideLayouts/slideLayout24.xml"/><Relationship Id="rId1" Type="http://schemas.openxmlformats.org/officeDocument/2006/relationships/tags" Target="../tags/tag69.xml"/><Relationship Id="rId6" Type="http://schemas.openxmlformats.org/officeDocument/2006/relationships/image" Target="../media/image1.emf"/><Relationship Id="rId11" Type="http://schemas.openxmlformats.org/officeDocument/2006/relationships/image" Target="../media/image48.png"/><Relationship Id="rId5" Type="http://schemas.openxmlformats.org/officeDocument/2006/relationships/oleObject" Target="../embeddings/oleObject68.bin"/><Relationship Id="rId10" Type="http://schemas.openxmlformats.org/officeDocument/2006/relationships/image" Target="../media/image47.png"/><Relationship Id="rId4" Type="http://schemas.openxmlformats.org/officeDocument/2006/relationships/image" Target="../media/image43.png"/><Relationship Id="rId9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13" Type="http://schemas.openxmlformats.org/officeDocument/2006/relationships/image" Target="../media/image61.pn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44.png"/><Relationship Id="rId12" Type="http://schemas.openxmlformats.org/officeDocument/2006/relationships/image" Target="../media/image60.png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70.xml"/><Relationship Id="rId6" Type="http://schemas.openxmlformats.org/officeDocument/2006/relationships/image" Target="../media/image56.png"/><Relationship Id="rId11" Type="http://schemas.openxmlformats.org/officeDocument/2006/relationships/image" Target="../media/image59.jpeg"/><Relationship Id="rId5" Type="http://schemas.openxmlformats.org/officeDocument/2006/relationships/image" Target="../media/image1.emf"/><Relationship Id="rId10" Type="http://schemas.openxmlformats.org/officeDocument/2006/relationships/image" Target="../media/image58.jpeg"/><Relationship Id="rId4" Type="http://schemas.openxmlformats.org/officeDocument/2006/relationships/oleObject" Target="../embeddings/oleObject69.bin"/><Relationship Id="rId9" Type="http://schemas.openxmlformats.org/officeDocument/2006/relationships/image" Target="../media/image57.jpeg"/><Relationship Id="rId14" Type="http://schemas.openxmlformats.org/officeDocument/2006/relationships/image" Target="../media/image6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7.pn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60.png"/><Relationship Id="rId12" Type="http://schemas.openxmlformats.org/officeDocument/2006/relationships/image" Target="../media/image66.jpeg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71.xml"/><Relationship Id="rId6" Type="http://schemas.openxmlformats.org/officeDocument/2006/relationships/image" Target="../media/image63.jpeg"/><Relationship Id="rId11" Type="http://schemas.openxmlformats.org/officeDocument/2006/relationships/image" Target="../media/image65.svg"/><Relationship Id="rId5" Type="http://schemas.openxmlformats.org/officeDocument/2006/relationships/image" Target="../media/image1.emf"/><Relationship Id="rId10" Type="http://schemas.openxmlformats.org/officeDocument/2006/relationships/image" Target="../media/image64.png"/><Relationship Id="rId4" Type="http://schemas.openxmlformats.org/officeDocument/2006/relationships/oleObject" Target="../embeddings/oleObject70.bin"/><Relationship Id="rId9" Type="http://schemas.openxmlformats.org/officeDocument/2006/relationships/image" Target="../media/image62.png"/><Relationship Id="rId14" Type="http://schemas.openxmlformats.org/officeDocument/2006/relationships/image" Target="../media/image6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71.jpe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60.png"/><Relationship Id="rId12" Type="http://schemas.openxmlformats.org/officeDocument/2006/relationships/image" Target="../media/image70.jpeg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72.xml"/><Relationship Id="rId6" Type="http://schemas.openxmlformats.org/officeDocument/2006/relationships/image" Target="../media/image69.png"/><Relationship Id="rId11" Type="http://schemas.openxmlformats.org/officeDocument/2006/relationships/image" Target="../media/image45.svg"/><Relationship Id="rId5" Type="http://schemas.openxmlformats.org/officeDocument/2006/relationships/image" Target="../media/image1.emf"/><Relationship Id="rId15" Type="http://schemas.openxmlformats.org/officeDocument/2006/relationships/image" Target="../media/image73.jpeg"/><Relationship Id="rId10" Type="http://schemas.openxmlformats.org/officeDocument/2006/relationships/image" Target="../media/image44.png"/><Relationship Id="rId4" Type="http://schemas.openxmlformats.org/officeDocument/2006/relationships/oleObject" Target="../embeddings/oleObject71.bin"/><Relationship Id="rId9" Type="http://schemas.openxmlformats.org/officeDocument/2006/relationships/image" Target="../media/image62.png"/><Relationship Id="rId14" Type="http://schemas.openxmlformats.org/officeDocument/2006/relationships/image" Target="../media/image7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83.jpeg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73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72.bin"/><Relationship Id="rId10" Type="http://schemas.openxmlformats.org/officeDocument/2006/relationships/image" Target="../media/image86.jpeg"/><Relationship Id="rId4" Type="http://schemas.openxmlformats.org/officeDocument/2006/relationships/image" Target="../media/image82.png"/><Relationship Id="rId9" Type="http://schemas.openxmlformats.org/officeDocument/2006/relationships/image" Target="../media/image8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sv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4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45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74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73.bin"/><Relationship Id="rId4" Type="http://schemas.openxmlformats.org/officeDocument/2006/relationships/image" Target="../media/image9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2BE9E76C-CDBE-CC05-080E-B1E87F72CF80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1" imgH="351" progId="TCLayout.ActiveDocument.1">
                  <p:embed/>
                </p:oleObj>
              </mc:Choice>
              <mc:Fallback>
                <p:oleObj name="think-cell Slide" r:id="rId4" imgW="351" imgH="351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BE9E76C-CDBE-CC05-080E-B1E87F72CF8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B74EC557-4643-4D88-BE2F-96E7C17B750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84" b="9584"/>
          <a:stretch/>
        </p:blipFill>
        <p:spPr/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FA7C9D-6D82-2842-728D-7F52EE0507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1399" y="1141458"/>
            <a:ext cx="3592517" cy="184666"/>
          </a:xfrm>
        </p:spPr>
        <p:txBody>
          <a:bodyPr/>
          <a:lstStyle/>
          <a:p>
            <a:r>
              <a:rPr lang="en-GB" sz="2400" dirty="0"/>
              <a:t>2024-25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C0845F6-E5C3-007E-0717-E0596EE0D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400" y="369972"/>
            <a:ext cx="3592517" cy="720197"/>
          </a:xfrm>
        </p:spPr>
        <p:txBody>
          <a:bodyPr vert="horz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000" b="1" i="0" u="none" strike="noStrike" kern="1200" cap="none" spc="0" normalizeH="0" baseline="0" noProof="0" dirty="0">
                <a:ln>
                  <a:noFill/>
                </a:ln>
                <a:solidFill>
                  <a:srgbClr val="263D82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WELCOME TO SAINT-GOBAIN UKI</a:t>
            </a:r>
          </a:p>
        </p:txBody>
      </p:sp>
    </p:spTree>
    <p:extLst>
      <p:ext uri="{BB962C8B-B14F-4D97-AF65-F5344CB8AC3E}">
        <p14:creationId xmlns:p14="http://schemas.microsoft.com/office/powerpoint/2010/main" val="341798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5A643C3F-A637-95E3-6DEC-0198A6F424E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1" imgH="351" progId="TCLayout.ActiveDocument.1">
                  <p:embed/>
                </p:oleObj>
              </mc:Choice>
              <mc:Fallback>
                <p:oleObj name="think-cell Slide" r:id="rId4" imgW="351" imgH="351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A643C3F-A637-95E3-6DEC-0198A6F424E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F1A2D591-95EC-8C01-730B-113548EA32BE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04" b="11204"/>
          <a:stretch/>
        </p:blipFill>
        <p:spPr>
          <a:xfrm>
            <a:off x="247650" y="217488"/>
            <a:ext cx="8699500" cy="4498975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C5CE9115-ECBD-389D-3407-478D39F50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084" y="217488"/>
            <a:ext cx="3592517" cy="1536700"/>
          </a:xfrm>
        </p:spPr>
        <p:txBody>
          <a:bodyPr vert="horz"/>
          <a:lstStyle/>
          <a:p>
            <a:r>
              <a:rPr lang="en-GB" dirty="0"/>
              <a:t>STRATEGY AND PURPOSE </a:t>
            </a:r>
            <a:br>
              <a:rPr lang="en-GB" dirty="0"/>
            </a:br>
            <a:r>
              <a:rPr lang="en-GB" dirty="0"/>
              <a:t>FOR GROWTH</a:t>
            </a:r>
            <a:br>
              <a:rPr lang="en-GB" dirty="0"/>
            </a:br>
            <a:endParaRPr lang="en-GB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8D21A49-F487-AA5E-2932-898B100DCCB3}"/>
              </a:ext>
            </a:extLst>
          </p:cNvPr>
          <p:cNvCxnSpPr>
            <a:cxnSpLocks/>
          </p:cNvCxnSpPr>
          <p:nvPr/>
        </p:nvCxnSpPr>
        <p:spPr>
          <a:xfrm>
            <a:off x="319084" y="1439333"/>
            <a:ext cx="256804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0885300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4F6135B6-2FC7-1A8A-F76F-1F4AFCA7130A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1" imgH="351" progId="TCLayout.ActiveDocument.1">
                  <p:embed/>
                </p:oleObj>
              </mc:Choice>
              <mc:Fallback>
                <p:oleObj name="think-cell Slide" r:id="rId4" imgW="351" imgH="351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F6135B6-2FC7-1A8A-F76F-1F4AFCA7130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5ABAD0A5-C51F-0D46-E179-46F1634F38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675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F7B3545A-A8D6-9695-9690-9B9CC0ADC695}"/>
              </a:ext>
            </a:extLst>
          </p:cNvPr>
          <p:cNvCxnSpPr>
            <a:cxnSpLocks/>
          </p:cNvCxnSpPr>
          <p:nvPr/>
        </p:nvCxnSpPr>
        <p:spPr>
          <a:xfrm flipV="1">
            <a:off x="5435600" y="1603482"/>
            <a:ext cx="3708400" cy="705552"/>
          </a:xfrm>
          <a:prstGeom prst="line">
            <a:avLst/>
          </a:prstGeom>
          <a:ln w="76200">
            <a:gradFill>
              <a:gsLst>
                <a:gs pos="0">
                  <a:schemeClr val="accent3"/>
                </a:gs>
                <a:gs pos="100000">
                  <a:schemeClr val="accent2"/>
                </a:gs>
                <a:gs pos="0">
                  <a:schemeClr val="accent3"/>
                </a:gs>
              </a:gsLst>
              <a:lin ang="5400000" scaled="1"/>
            </a:gra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1F549990-A1CE-C838-9683-69A924E4109A}"/>
              </a:ext>
            </a:extLst>
          </p:cNvPr>
          <p:cNvCxnSpPr>
            <a:cxnSpLocks/>
          </p:cNvCxnSpPr>
          <p:nvPr/>
        </p:nvCxnSpPr>
        <p:spPr>
          <a:xfrm flipV="1">
            <a:off x="0" y="2679700"/>
            <a:ext cx="3708400" cy="705552"/>
          </a:xfrm>
          <a:prstGeom prst="line">
            <a:avLst/>
          </a:prstGeom>
          <a:ln w="76200">
            <a:gradFill>
              <a:gsLst>
                <a:gs pos="0">
                  <a:srgbClr val="219CDC"/>
                </a:gs>
                <a:gs pos="0">
                  <a:srgbClr val="219CDC"/>
                </a:gs>
                <a:gs pos="100000">
                  <a:schemeClr val="accent6"/>
                </a:gs>
              </a:gsLst>
              <a:lin ang="5400000" scaled="1"/>
            </a:gra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Oval 16">
            <a:extLst>
              <a:ext uri="{FF2B5EF4-FFF2-40B4-BE49-F238E27FC236}">
                <a16:creationId xmlns:a16="http://schemas.microsoft.com/office/drawing/2014/main" id="{70320B3A-FA00-9185-EE27-3D9FCAF65FBA}"/>
              </a:ext>
            </a:extLst>
          </p:cNvPr>
          <p:cNvSpPr/>
          <p:nvPr/>
        </p:nvSpPr>
        <p:spPr>
          <a:xfrm>
            <a:off x="2999466" y="1451417"/>
            <a:ext cx="3004832" cy="227558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2" name="think-cell data - do not delete" hidden="1">
            <a:extLst>
              <a:ext uri="{FF2B5EF4-FFF2-40B4-BE49-F238E27FC236}">
                <a16:creationId xmlns:a16="http://schemas.microsoft.com/office/drawing/2014/main" id="{E2A51352-73B8-3631-AA78-482B10115745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5181665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1" imgH="351" progId="TCLayout.ActiveDocument.1">
                  <p:embed/>
                </p:oleObj>
              </mc:Choice>
              <mc:Fallback>
                <p:oleObj name="think-cell Slide" r:id="rId4" imgW="351" imgH="351" progId="TCLayout.ActiveDocument.1">
                  <p:embed/>
                  <p:pic>
                    <p:nvPicPr>
                      <p:cNvPr id="2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E2A51352-73B8-3631-AA78-482B1011574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2B9BC94-0D99-A3D4-9BB8-F570D8BF87F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92492" y="694916"/>
            <a:ext cx="4267078" cy="719183"/>
          </a:xfrm>
        </p:spPr>
        <p:txBody>
          <a:bodyPr/>
          <a:lstStyle/>
          <a:p>
            <a:r>
              <a:rPr lang="en-GB" sz="2400" noProof="1"/>
              <a:t>Making the world a better home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0DB208B-88D6-63B0-BB61-A9E4C43FD21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02672" y="1621887"/>
            <a:ext cx="2598420" cy="1763365"/>
          </a:xfrm>
        </p:spPr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267" normalizeH="0" baseline="0" noProof="0" dirty="0">
                <a:ln>
                  <a:noFill/>
                </a:ln>
                <a:gradFill>
                  <a:gsLst>
                    <a:gs pos="0">
                      <a:srgbClr val="67B9B0"/>
                    </a:gs>
                    <a:gs pos="48000">
                      <a:srgbClr val="219CDC"/>
                    </a:gs>
                    <a:gs pos="100000">
                      <a:srgbClr val="17428C"/>
                    </a:gs>
                  </a:gsLst>
                  <a:lin ang="0" scaled="0"/>
                </a:gradFill>
                <a:effectLst/>
                <a:uLnTx/>
                <a:uFillTx/>
                <a:latin typeface="Arial Black" panose="020B0604020202020204" pitchFamily="34" charset="0"/>
                <a:ea typeface="+mn-ea"/>
                <a:cs typeface="Arial Black" panose="020B0604020202020204" pitchFamily="34" charset="0"/>
              </a:rPr>
              <a:t>THE WORLDWIDE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267" normalizeH="0" baseline="0" noProof="0" dirty="0">
                <a:ln>
                  <a:noFill/>
                </a:ln>
                <a:gradFill>
                  <a:gsLst>
                    <a:gs pos="0">
                      <a:srgbClr val="67B9B0"/>
                    </a:gs>
                    <a:gs pos="48000">
                      <a:srgbClr val="219CDC"/>
                    </a:gs>
                    <a:gs pos="100000">
                      <a:srgbClr val="17428C"/>
                    </a:gs>
                  </a:gsLst>
                  <a:lin ang="0" scaled="0"/>
                </a:gradFill>
                <a:effectLst/>
                <a:uLnTx/>
                <a:uFillTx/>
                <a:latin typeface="Arial Black" panose="020B0604020202020204" pitchFamily="34" charset="0"/>
                <a:ea typeface="+mn-ea"/>
                <a:cs typeface="Arial Black" panose="020B0604020202020204" pitchFamily="34" charset="0"/>
              </a:rPr>
              <a:t>LEADER IN LIGHT &amp;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267" normalizeH="0" baseline="0" noProof="0" dirty="0">
                <a:ln>
                  <a:noFill/>
                </a:ln>
                <a:gradFill>
                  <a:gsLst>
                    <a:gs pos="0">
                      <a:srgbClr val="67B9B0"/>
                    </a:gs>
                    <a:gs pos="48000">
                      <a:srgbClr val="219CDC"/>
                    </a:gs>
                    <a:gs pos="100000">
                      <a:srgbClr val="17428C"/>
                    </a:gs>
                  </a:gsLst>
                  <a:lin ang="0" scaled="0"/>
                </a:gradFill>
                <a:effectLst/>
                <a:uLnTx/>
                <a:uFillTx/>
                <a:latin typeface="Arial Black" panose="020B0604020202020204" pitchFamily="34" charset="0"/>
                <a:ea typeface="+mn-ea"/>
                <a:cs typeface="Arial Black" panose="020B0604020202020204" pitchFamily="34" charset="0"/>
              </a:rPr>
              <a:t>SUSTAINABLE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267" normalizeH="0" baseline="0" noProof="0" dirty="0">
                <a:ln>
                  <a:noFill/>
                </a:ln>
                <a:gradFill>
                  <a:gsLst>
                    <a:gs pos="0">
                      <a:srgbClr val="67B9B0"/>
                    </a:gs>
                    <a:gs pos="48000">
                      <a:srgbClr val="219CDC"/>
                    </a:gs>
                    <a:gs pos="100000">
                      <a:srgbClr val="17428C"/>
                    </a:gs>
                  </a:gsLst>
                  <a:lin ang="0" scaled="0"/>
                </a:gradFill>
                <a:effectLst/>
                <a:uLnTx/>
                <a:uFillTx/>
                <a:latin typeface="Arial Black" panose="020B0604020202020204" pitchFamily="34" charset="0"/>
                <a:ea typeface="+mn-ea"/>
                <a:cs typeface="Arial Black" panose="020B0604020202020204" pitchFamily="34" charset="0"/>
              </a:rPr>
              <a:t>CONSTRUCTION</a:t>
            </a:r>
          </a:p>
          <a:p>
            <a:endParaRPr lang="en-GB" sz="1800" noProof="1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773583C-8FC2-6DE5-8C98-3C254A21D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63573"/>
            <a:ext cx="8159016" cy="307777"/>
          </a:xfrm>
        </p:spPr>
        <p:txBody>
          <a:bodyPr vert="horz"/>
          <a:lstStyle/>
          <a:p>
            <a:pPr marL="50400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all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 strong alignment – a strong partnership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C17381C-D9EE-AF4C-926C-17D662018976}"/>
              </a:ext>
            </a:extLst>
          </p:cNvPr>
          <p:cNvGrpSpPr/>
          <p:nvPr/>
        </p:nvGrpSpPr>
        <p:grpSpPr>
          <a:xfrm rot="2636961">
            <a:off x="2903837" y="1396959"/>
            <a:ext cx="343669" cy="343669"/>
            <a:chOff x="5565434" y="2972020"/>
            <a:chExt cx="257752" cy="257752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7E8D159B-F477-7FE1-476C-CD894153D82E}"/>
                </a:ext>
              </a:extLst>
            </p:cNvPr>
            <p:cNvSpPr/>
            <p:nvPr/>
          </p:nvSpPr>
          <p:spPr>
            <a:xfrm>
              <a:off x="5565434" y="2972020"/>
              <a:ext cx="257752" cy="2577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133" b="0" i="0" u="none" strike="noStrike" kern="1200" cap="none" spc="0" normalizeH="0" baseline="0" noProof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BD39D26D-F6BE-9B98-CDC0-F0CDB23DFE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629335" y="3035920"/>
              <a:ext cx="129953" cy="129953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1E965AD-452D-294B-E1E0-767202D87F67}"/>
              </a:ext>
            </a:extLst>
          </p:cNvPr>
          <p:cNvGrpSpPr/>
          <p:nvPr/>
        </p:nvGrpSpPr>
        <p:grpSpPr>
          <a:xfrm rot="2670631">
            <a:off x="5774929" y="3400870"/>
            <a:ext cx="343669" cy="343669"/>
            <a:chOff x="5565434" y="2972020"/>
            <a:chExt cx="257752" cy="257752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E3FDF9FB-0C65-20B3-6316-729AEC0FF3D5}"/>
                </a:ext>
              </a:extLst>
            </p:cNvPr>
            <p:cNvSpPr/>
            <p:nvPr/>
          </p:nvSpPr>
          <p:spPr>
            <a:xfrm>
              <a:off x="5565434" y="2972020"/>
              <a:ext cx="257752" cy="2577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133" b="0" i="0" u="none" strike="noStrike" kern="1200" cap="none" spc="0" normalizeH="0" baseline="0" noProof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EC055572-A04C-E38B-1A18-3F86DC06F38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629335" y="3035920"/>
              <a:ext cx="129953" cy="129953"/>
            </a:xfrm>
            <a:prstGeom prst="rect">
              <a:avLst/>
            </a:prstGeom>
          </p:spPr>
        </p:pic>
      </p:grpSp>
      <p:grpSp>
        <p:nvGrpSpPr>
          <p:cNvPr id="20" name="Group 18">
            <a:extLst>
              <a:ext uri="{FF2B5EF4-FFF2-40B4-BE49-F238E27FC236}">
                <a16:creationId xmlns:a16="http://schemas.microsoft.com/office/drawing/2014/main" id="{5561DA76-308E-FC9E-303F-E30F38733E05}"/>
              </a:ext>
            </a:extLst>
          </p:cNvPr>
          <p:cNvGrpSpPr>
            <a:grpSpLocks noChangeAspect="1"/>
          </p:cNvGrpSpPr>
          <p:nvPr/>
        </p:nvGrpSpPr>
        <p:grpSpPr>
          <a:xfrm>
            <a:off x="6169398" y="3595840"/>
            <a:ext cx="2095396" cy="1065312"/>
            <a:chOff x="620713" y="642938"/>
            <a:chExt cx="10953750" cy="5568950"/>
          </a:xfrm>
        </p:grpSpPr>
        <p:grpSp>
          <p:nvGrpSpPr>
            <p:cNvPr id="21" name="Group 19">
              <a:extLst>
                <a:ext uri="{FF2B5EF4-FFF2-40B4-BE49-F238E27FC236}">
                  <a16:creationId xmlns:a16="http://schemas.microsoft.com/office/drawing/2014/main" id="{EADE5809-77E6-8A0F-1FFA-CF27BF0FEEE2}"/>
                </a:ext>
              </a:extLst>
            </p:cNvPr>
            <p:cNvGrpSpPr/>
            <p:nvPr/>
          </p:nvGrpSpPr>
          <p:grpSpPr>
            <a:xfrm>
              <a:off x="620713" y="642938"/>
              <a:ext cx="8102600" cy="2635250"/>
              <a:chOff x="620713" y="642938"/>
              <a:chExt cx="8102600" cy="2635250"/>
            </a:xfrm>
            <a:gradFill>
              <a:gsLst>
                <a:gs pos="0">
                  <a:srgbClr val="43B1B1"/>
                </a:gs>
                <a:gs pos="50000">
                  <a:srgbClr val="0097D6"/>
                </a:gs>
                <a:gs pos="99000">
                  <a:srgbClr val="0E4E96"/>
                </a:gs>
              </a:gsLst>
              <a:lin ang="0" scaled="0"/>
            </a:gradFill>
          </p:grpSpPr>
          <p:sp>
            <p:nvSpPr>
              <p:cNvPr id="31" name="Freeform 19">
                <a:extLst>
                  <a:ext uri="{FF2B5EF4-FFF2-40B4-BE49-F238E27FC236}">
                    <a16:creationId xmlns:a16="http://schemas.microsoft.com/office/drawing/2014/main" id="{ACA1FF9E-3E13-568A-618F-B71084927D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713" y="1589088"/>
                <a:ext cx="1558925" cy="1689100"/>
              </a:xfrm>
              <a:custGeom>
                <a:avLst/>
                <a:gdLst>
                  <a:gd name="T0" fmla="*/ 0 w 414"/>
                  <a:gd name="T1" fmla="*/ 224 h 448"/>
                  <a:gd name="T2" fmla="*/ 0 w 414"/>
                  <a:gd name="T3" fmla="*/ 225 h 448"/>
                  <a:gd name="T4" fmla="*/ 228 w 414"/>
                  <a:gd name="T5" fmla="*/ 448 h 448"/>
                  <a:gd name="T6" fmla="*/ 380 w 414"/>
                  <a:gd name="T7" fmla="*/ 405 h 448"/>
                  <a:gd name="T8" fmla="*/ 414 w 414"/>
                  <a:gd name="T9" fmla="*/ 344 h 448"/>
                  <a:gd name="T10" fmla="*/ 414 w 414"/>
                  <a:gd name="T11" fmla="*/ 239 h 448"/>
                  <a:gd name="T12" fmla="*/ 366 w 414"/>
                  <a:gd name="T13" fmla="*/ 191 h 448"/>
                  <a:gd name="T14" fmla="*/ 257 w 414"/>
                  <a:gd name="T15" fmla="*/ 191 h 448"/>
                  <a:gd name="T16" fmla="*/ 215 w 414"/>
                  <a:gd name="T17" fmla="*/ 233 h 448"/>
                  <a:gd name="T18" fmla="*/ 257 w 414"/>
                  <a:gd name="T19" fmla="*/ 274 h 448"/>
                  <a:gd name="T20" fmla="*/ 321 w 414"/>
                  <a:gd name="T21" fmla="*/ 274 h 448"/>
                  <a:gd name="T22" fmla="*/ 321 w 414"/>
                  <a:gd name="T23" fmla="*/ 336 h 448"/>
                  <a:gd name="T24" fmla="*/ 231 w 414"/>
                  <a:gd name="T25" fmla="*/ 362 h 448"/>
                  <a:gd name="T26" fmla="*/ 100 w 414"/>
                  <a:gd name="T27" fmla="*/ 224 h 448"/>
                  <a:gd name="T28" fmla="*/ 100 w 414"/>
                  <a:gd name="T29" fmla="*/ 223 h 448"/>
                  <a:gd name="T30" fmla="*/ 225 w 414"/>
                  <a:gd name="T31" fmla="*/ 88 h 448"/>
                  <a:gd name="T32" fmla="*/ 319 w 414"/>
                  <a:gd name="T33" fmla="*/ 118 h 448"/>
                  <a:gd name="T34" fmla="*/ 348 w 414"/>
                  <a:gd name="T35" fmla="*/ 127 h 448"/>
                  <a:gd name="T36" fmla="*/ 396 w 414"/>
                  <a:gd name="T37" fmla="*/ 80 h 448"/>
                  <a:gd name="T38" fmla="*/ 376 w 414"/>
                  <a:gd name="T39" fmla="*/ 42 h 448"/>
                  <a:gd name="T40" fmla="*/ 228 w 414"/>
                  <a:gd name="T41" fmla="*/ 0 h 448"/>
                  <a:gd name="T42" fmla="*/ 0 w 414"/>
                  <a:gd name="T43" fmla="*/ 224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4" h="448">
                    <a:moveTo>
                      <a:pt x="0" y="224"/>
                    </a:moveTo>
                    <a:cubicBezTo>
                      <a:pt x="0" y="225"/>
                      <a:pt x="0" y="225"/>
                      <a:pt x="0" y="225"/>
                    </a:cubicBezTo>
                    <a:cubicBezTo>
                      <a:pt x="0" y="354"/>
                      <a:pt x="93" y="448"/>
                      <a:pt x="228" y="448"/>
                    </a:cubicBezTo>
                    <a:cubicBezTo>
                      <a:pt x="293" y="448"/>
                      <a:pt x="345" y="427"/>
                      <a:pt x="380" y="405"/>
                    </a:cubicBezTo>
                    <a:cubicBezTo>
                      <a:pt x="403" y="391"/>
                      <a:pt x="414" y="372"/>
                      <a:pt x="414" y="344"/>
                    </a:cubicBezTo>
                    <a:cubicBezTo>
                      <a:pt x="414" y="239"/>
                      <a:pt x="414" y="239"/>
                      <a:pt x="414" y="239"/>
                    </a:cubicBezTo>
                    <a:cubicBezTo>
                      <a:pt x="414" y="212"/>
                      <a:pt x="392" y="191"/>
                      <a:pt x="366" y="191"/>
                    </a:cubicBezTo>
                    <a:cubicBezTo>
                      <a:pt x="257" y="191"/>
                      <a:pt x="257" y="191"/>
                      <a:pt x="257" y="191"/>
                    </a:cubicBezTo>
                    <a:cubicBezTo>
                      <a:pt x="234" y="191"/>
                      <a:pt x="215" y="210"/>
                      <a:pt x="215" y="233"/>
                    </a:cubicBezTo>
                    <a:cubicBezTo>
                      <a:pt x="215" y="256"/>
                      <a:pt x="234" y="274"/>
                      <a:pt x="257" y="274"/>
                    </a:cubicBezTo>
                    <a:cubicBezTo>
                      <a:pt x="321" y="274"/>
                      <a:pt x="321" y="274"/>
                      <a:pt x="321" y="274"/>
                    </a:cubicBezTo>
                    <a:cubicBezTo>
                      <a:pt x="321" y="336"/>
                      <a:pt x="321" y="336"/>
                      <a:pt x="321" y="336"/>
                    </a:cubicBezTo>
                    <a:cubicBezTo>
                      <a:pt x="297" y="353"/>
                      <a:pt x="266" y="362"/>
                      <a:pt x="231" y="362"/>
                    </a:cubicBezTo>
                    <a:cubicBezTo>
                      <a:pt x="155" y="362"/>
                      <a:pt x="100" y="303"/>
                      <a:pt x="100" y="224"/>
                    </a:cubicBezTo>
                    <a:cubicBezTo>
                      <a:pt x="100" y="223"/>
                      <a:pt x="100" y="223"/>
                      <a:pt x="100" y="223"/>
                    </a:cubicBezTo>
                    <a:cubicBezTo>
                      <a:pt x="100" y="149"/>
                      <a:pt x="155" y="88"/>
                      <a:pt x="225" y="88"/>
                    </a:cubicBezTo>
                    <a:cubicBezTo>
                      <a:pt x="265" y="88"/>
                      <a:pt x="293" y="99"/>
                      <a:pt x="319" y="118"/>
                    </a:cubicBezTo>
                    <a:cubicBezTo>
                      <a:pt x="326" y="123"/>
                      <a:pt x="335" y="127"/>
                      <a:pt x="348" y="127"/>
                    </a:cubicBezTo>
                    <a:cubicBezTo>
                      <a:pt x="374" y="127"/>
                      <a:pt x="396" y="106"/>
                      <a:pt x="396" y="80"/>
                    </a:cubicBezTo>
                    <a:cubicBezTo>
                      <a:pt x="396" y="62"/>
                      <a:pt x="385" y="49"/>
                      <a:pt x="376" y="42"/>
                    </a:cubicBezTo>
                    <a:cubicBezTo>
                      <a:pt x="337" y="15"/>
                      <a:pt x="293" y="0"/>
                      <a:pt x="228" y="0"/>
                    </a:cubicBezTo>
                    <a:cubicBezTo>
                      <a:pt x="96" y="0"/>
                      <a:pt x="0" y="101"/>
                      <a:pt x="0" y="22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0958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32" name="Freeform 20">
                <a:extLst>
                  <a:ext uri="{FF2B5EF4-FFF2-40B4-BE49-F238E27FC236}">
                    <a16:creationId xmlns:a16="http://schemas.microsoft.com/office/drawing/2014/main" id="{04C0D237-A028-5C1C-84FB-DBCE390DE9D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22538" y="1614488"/>
                <a:ext cx="1363663" cy="1652588"/>
              </a:xfrm>
              <a:custGeom>
                <a:avLst/>
                <a:gdLst>
                  <a:gd name="T0" fmla="*/ 96 w 362"/>
                  <a:gd name="T1" fmla="*/ 86 h 438"/>
                  <a:gd name="T2" fmla="*/ 190 w 362"/>
                  <a:gd name="T3" fmla="*/ 86 h 438"/>
                  <a:gd name="T4" fmla="*/ 265 w 362"/>
                  <a:gd name="T5" fmla="*/ 148 h 438"/>
                  <a:gd name="T6" fmla="*/ 265 w 362"/>
                  <a:gd name="T7" fmla="*/ 150 h 438"/>
                  <a:gd name="T8" fmla="*/ 192 w 362"/>
                  <a:gd name="T9" fmla="*/ 211 h 438"/>
                  <a:gd name="T10" fmla="*/ 96 w 362"/>
                  <a:gd name="T11" fmla="*/ 211 h 438"/>
                  <a:gd name="T12" fmla="*/ 96 w 362"/>
                  <a:gd name="T13" fmla="*/ 86 h 438"/>
                  <a:gd name="T14" fmla="*/ 48 w 362"/>
                  <a:gd name="T15" fmla="*/ 0 h 438"/>
                  <a:gd name="T16" fmla="*/ 0 w 362"/>
                  <a:gd name="T17" fmla="*/ 48 h 438"/>
                  <a:gd name="T18" fmla="*/ 0 w 362"/>
                  <a:gd name="T19" fmla="*/ 390 h 438"/>
                  <a:gd name="T20" fmla="*/ 48 w 362"/>
                  <a:gd name="T21" fmla="*/ 438 h 438"/>
                  <a:gd name="T22" fmla="*/ 96 w 362"/>
                  <a:gd name="T23" fmla="*/ 390 h 438"/>
                  <a:gd name="T24" fmla="*/ 96 w 362"/>
                  <a:gd name="T25" fmla="*/ 295 h 438"/>
                  <a:gd name="T26" fmla="*/ 172 w 362"/>
                  <a:gd name="T27" fmla="*/ 295 h 438"/>
                  <a:gd name="T28" fmla="*/ 265 w 362"/>
                  <a:gd name="T29" fmla="*/ 413 h 438"/>
                  <a:gd name="T30" fmla="*/ 312 w 362"/>
                  <a:gd name="T31" fmla="*/ 438 h 438"/>
                  <a:gd name="T32" fmla="*/ 357 w 362"/>
                  <a:gd name="T33" fmla="*/ 394 h 438"/>
                  <a:gd name="T34" fmla="*/ 342 w 362"/>
                  <a:gd name="T35" fmla="*/ 357 h 438"/>
                  <a:gd name="T36" fmla="*/ 275 w 362"/>
                  <a:gd name="T37" fmla="*/ 277 h 438"/>
                  <a:gd name="T38" fmla="*/ 362 w 362"/>
                  <a:gd name="T39" fmla="*/ 145 h 438"/>
                  <a:gd name="T40" fmla="*/ 362 w 362"/>
                  <a:gd name="T41" fmla="*/ 143 h 438"/>
                  <a:gd name="T42" fmla="*/ 325 w 362"/>
                  <a:gd name="T43" fmla="*/ 44 h 438"/>
                  <a:gd name="T44" fmla="*/ 198 w 362"/>
                  <a:gd name="T45" fmla="*/ 0 h 438"/>
                  <a:gd name="T46" fmla="*/ 48 w 362"/>
                  <a:gd name="T47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62" h="438">
                    <a:moveTo>
                      <a:pt x="96" y="86"/>
                    </a:moveTo>
                    <a:cubicBezTo>
                      <a:pt x="190" y="86"/>
                      <a:pt x="190" y="86"/>
                      <a:pt x="190" y="86"/>
                    </a:cubicBezTo>
                    <a:cubicBezTo>
                      <a:pt x="237" y="86"/>
                      <a:pt x="265" y="107"/>
                      <a:pt x="265" y="148"/>
                    </a:cubicBezTo>
                    <a:cubicBezTo>
                      <a:pt x="265" y="150"/>
                      <a:pt x="265" y="150"/>
                      <a:pt x="265" y="150"/>
                    </a:cubicBezTo>
                    <a:cubicBezTo>
                      <a:pt x="265" y="186"/>
                      <a:pt x="239" y="211"/>
                      <a:pt x="192" y="211"/>
                    </a:cubicBezTo>
                    <a:cubicBezTo>
                      <a:pt x="96" y="211"/>
                      <a:pt x="96" y="211"/>
                      <a:pt x="96" y="211"/>
                    </a:cubicBezTo>
                    <a:lnTo>
                      <a:pt x="96" y="86"/>
                    </a:lnTo>
                    <a:close/>
                    <a:moveTo>
                      <a:pt x="48" y="0"/>
                    </a:moveTo>
                    <a:cubicBezTo>
                      <a:pt x="21" y="0"/>
                      <a:pt x="0" y="21"/>
                      <a:pt x="0" y="48"/>
                    </a:cubicBezTo>
                    <a:cubicBezTo>
                      <a:pt x="0" y="390"/>
                      <a:pt x="0" y="390"/>
                      <a:pt x="0" y="390"/>
                    </a:cubicBezTo>
                    <a:cubicBezTo>
                      <a:pt x="0" y="417"/>
                      <a:pt x="21" y="438"/>
                      <a:pt x="48" y="438"/>
                    </a:cubicBezTo>
                    <a:cubicBezTo>
                      <a:pt x="75" y="438"/>
                      <a:pt x="96" y="417"/>
                      <a:pt x="96" y="390"/>
                    </a:cubicBezTo>
                    <a:cubicBezTo>
                      <a:pt x="96" y="295"/>
                      <a:pt x="96" y="295"/>
                      <a:pt x="96" y="295"/>
                    </a:cubicBezTo>
                    <a:cubicBezTo>
                      <a:pt x="172" y="295"/>
                      <a:pt x="172" y="295"/>
                      <a:pt x="172" y="295"/>
                    </a:cubicBezTo>
                    <a:cubicBezTo>
                      <a:pt x="265" y="413"/>
                      <a:pt x="265" y="413"/>
                      <a:pt x="265" y="413"/>
                    </a:cubicBezTo>
                    <a:cubicBezTo>
                      <a:pt x="276" y="427"/>
                      <a:pt x="290" y="438"/>
                      <a:pt x="312" y="438"/>
                    </a:cubicBezTo>
                    <a:cubicBezTo>
                      <a:pt x="335" y="438"/>
                      <a:pt x="357" y="420"/>
                      <a:pt x="357" y="394"/>
                    </a:cubicBezTo>
                    <a:cubicBezTo>
                      <a:pt x="357" y="379"/>
                      <a:pt x="351" y="369"/>
                      <a:pt x="342" y="357"/>
                    </a:cubicBezTo>
                    <a:cubicBezTo>
                      <a:pt x="275" y="277"/>
                      <a:pt x="275" y="277"/>
                      <a:pt x="275" y="277"/>
                    </a:cubicBezTo>
                    <a:cubicBezTo>
                      <a:pt x="328" y="255"/>
                      <a:pt x="362" y="213"/>
                      <a:pt x="362" y="145"/>
                    </a:cubicBezTo>
                    <a:cubicBezTo>
                      <a:pt x="362" y="143"/>
                      <a:pt x="362" y="143"/>
                      <a:pt x="362" y="143"/>
                    </a:cubicBezTo>
                    <a:cubicBezTo>
                      <a:pt x="362" y="103"/>
                      <a:pt x="349" y="68"/>
                      <a:pt x="325" y="44"/>
                    </a:cubicBezTo>
                    <a:cubicBezTo>
                      <a:pt x="296" y="16"/>
                      <a:pt x="254" y="0"/>
                      <a:pt x="198" y="0"/>
                    </a:cubicBezTo>
                    <a:lnTo>
                      <a:pt x="4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0958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33" name="Freeform 21">
                <a:extLst>
                  <a:ext uri="{FF2B5EF4-FFF2-40B4-BE49-F238E27FC236}">
                    <a16:creationId xmlns:a16="http://schemas.microsoft.com/office/drawing/2014/main" id="{BDE39BB1-65AA-E85C-9A3E-EAD02A737D6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138613" y="1589088"/>
                <a:ext cx="1736725" cy="1689100"/>
              </a:xfrm>
              <a:custGeom>
                <a:avLst/>
                <a:gdLst>
                  <a:gd name="T0" fmla="*/ 100 w 461"/>
                  <a:gd name="T1" fmla="*/ 224 h 448"/>
                  <a:gd name="T2" fmla="*/ 100 w 461"/>
                  <a:gd name="T3" fmla="*/ 223 h 448"/>
                  <a:gd name="T4" fmla="*/ 230 w 461"/>
                  <a:gd name="T5" fmla="*/ 88 h 448"/>
                  <a:gd name="T6" fmla="*/ 361 w 461"/>
                  <a:gd name="T7" fmla="*/ 224 h 448"/>
                  <a:gd name="T8" fmla="*/ 361 w 461"/>
                  <a:gd name="T9" fmla="*/ 225 h 448"/>
                  <a:gd name="T10" fmla="*/ 231 w 461"/>
                  <a:gd name="T11" fmla="*/ 360 h 448"/>
                  <a:gd name="T12" fmla="*/ 100 w 461"/>
                  <a:gd name="T13" fmla="*/ 224 h 448"/>
                  <a:gd name="T14" fmla="*/ 0 w 461"/>
                  <a:gd name="T15" fmla="*/ 224 h 448"/>
                  <a:gd name="T16" fmla="*/ 0 w 461"/>
                  <a:gd name="T17" fmla="*/ 225 h 448"/>
                  <a:gd name="T18" fmla="*/ 230 w 461"/>
                  <a:gd name="T19" fmla="*/ 448 h 448"/>
                  <a:gd name="T20" fmla="*/ 461 w 461"/>
                  <a:gd name="T21" fmla="*/ 224 h 448"/>
                  <a:gd name="T22" fmla="*/ 461 w 461"/>
                  <a:gd name="T23" fmla="*/ 223 h 448"/>
                  <a:gd name="T24" fmla="*/ 231 w 461"/>
                  <a:gd name="T25" fmla="*/ 0 h 448"/>
                  <a:gd name="T26" fmla="*/ 0 w 461"/>
                  <a:gd name="T27" fmla="*/ 224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1" h="448">
                    <a:moveTo>
                      <a:pt x="100" y="224"/>
                    </a:moveTo>
                    <a:cubicBezTo>
                      <a:pt x="100" y="223"/>
                      <a:pt x="100" y="223"/>
                      <a:pt x="100" y="223"/>
                    </a:cubicBezTo>
                    <a:cubicBezTo>
                      <a:pt x="100" y="149"/>
                      <a:pt x="153" y="88"/>
                      <a:pt x="230" y="88"/>
                    </a:cubicBezTo>
                    <a:cubicBezTo>
                      <a:pt x="307" y="88"/>
                      <a:pt x="361" y="150"/>
                      <a:pt x="361" y="224"/>
                    </a:cubicBezTo>
                    <a:cubicBezTo>
                      <a:pt x="361" y="225"/>
                      <a:pt x="361" y="225"/>
                      <a:pt x="361" y="225"/>
                    </a:cubicBezTo>
                    <a:cubicBezTo>
                      <a:pt x="361" y="300"/>
                      <a:pt x="308" y="360"/>
                      <a:pt x="231" y="360"/>
                    </a:cubicBezTo>
                    <a:cubicBezTo>
                      <a:pt x="154" y="360"/>
                      <a:pt x="100" y="298"/>
                      <a:pt x="100" y="224"/>
                    </a:cubicBezTo>
                    <a:moveTo>
                      <a:pt x="0" y="224"/>
                    </a:moveTo>
                    <a:cubicBezTo>
                      <a:pt x="0" y="225"/>
                      <a:pt x="0" y="225"/>
                      <a:pt x="0" y="225"/>
                    </a:cubicBezTo>
                    <a:cubicBezTo>
                      <a:pt x="0" y="349"/>
                      <a:pt x="96" y="448"/>
                      <a:pt x="230" y="448"/>
                    </a:cubicBezTo>
                    <a:cubicBezTo>
                      <a:pt x="364" y="448"/>
                      <a:pt x="461" y="347"/>
                      <a:pt x="461" y="224"/>
                    </a:cubicBezTo>
                    <a:cubicBezTo>
                      <a:pt x="461" y="223"/>
                      <a:pt x="461" y="223"/>
                      <a:pt x="461" y="223"/>
                    </a:cubicBezTo>
                    <a:cubicBezTo>
                      <a:pt x="461" y="100"/>
                      <a:pt x="365" y="0"/>
                      <a:pt x="231" y="0"/>
                    </a:cubicBezTo>
                    <a:cubicBezTo>
                      <a:pt x="97" y="0"/>
                      <a:pt x="0" y="101"/>
                      <a:pt x="0" y="22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0958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34" name="Freeform 22">
                <a:extLst>
                  <a:ext uri="{FF2B5EF4-FFF2-40B4-BE49-F238E27FC236}">
                    <a16:creationId xmlns:a16="http://schemas.microsoft.com/office/drawing/2014/main" id="{3F6CAFD4-8CCA-54CF-00E4-473321221C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30913" y="642938"/>
                <a:ext cx="2692400" cy="2635250"/>
              </a:xfrm>
              <a:custGeom>
                <a:avLst/>
                <a:gdLst>
                  <a:gd name="T0" fmla="*/ 614 w 715"/>
                  <a:gd name="T1" fmla="*/ 37 h 699"/>
                  <a:gd name="T2" fmla="*/ 459 w 715"/>
                  <a:gd name="T3" fmla="*/ 554 h 699"/>
                  <a:gd name="T4" fmla="*/ 373 w 715"/>
                  <a:gd name="T5" fmla="*/ 291 h 699"/>
                  <a:gd name="T6" fmla="*/ 324 w 715"/>
                  <a:gd name="T7" fmla="*/ 253 h 699"/>
                  <a:gd name="T8" fmla="*/ 317 w 715"/>
                  <a:gd name="T9" fmla="*/ 253 h 699"/>
                  <a:gd name="T10" fmla="*/ 269 w 715"/>
                  <a:gd name="T11" fmla="*/ 291 h 699"/>
                  <a:gd name="T12" fmla="*/ 182 w 715"/>
                  <a:gd name="T13" fmla="*/ 554 h 699"/>
                  <a:gd name="T14" fmla="*/ 96 w 715"/>
                  <a:gd name="T15" fmla="*/ 289 h 699"/>
                  <a:gd name="T16" fmla="*/ 49 w 715"/>
                  <a:gd name="T17" fmla="*/ 255 h 699"/>
                  <a:gd name="T18" fmla="*/ 0 w 715"/>
                  <a:gd name="T19" fmla="*/ 301 h 699"/>
                  <a:gd name="T20" fmla="*/ 4 w 715"/>
                  <a:gd name="T21" fmla="*/ 319 h 699"/>
                  <a:gd name="T22" fmla="*/ 125 w 715"/>
                  <a:gd name="T23" fmla="*/ 660 h 699"/>
                  <a:gd name="T24" fmla="*/ 175 w 715"/>
                  <a:gd name="T25" fmla="*/ 699 h 699"/>
                  <a:gd name="T26" fmla="*/ 185 w 715"/>
                  <a:gd name="T27" fmla="*/ 699 h 699"/>
                  <a:gd name="T28" fmla="*/ 234 w 715"/>
                  <a:gd name="T29" fmla="*/ 660 h 699"/>
                  <a:gd name="T30" fmla="*/ 319 w 715"/>
                  <a:gd name="T31" fmla="*/ 411 h 699"/>
                  <a:gd name="T32" fmla="*/ 405 w 715"/>
                  <a:gd name="T33" fmla="*/ 660 h 699"/>
                  <a:gd name="T34" fmla="*/ 454 w 715"/>
                  <a:gd name="T35" fmla="*/ 699 h 699"/>
                  <a:gd name="T36" fmla="*/ 464 w 715"/>
                  <a:gd name="T37" fmla="*/ 699 h 699"/>
                  <a:gd name="T38" fmla="*/ 513 w 715"/>
                  <a:gd name="T39" fmla="*/ 660 h 699"/>
                  <a:gd name="T40" fmla="*/ 711 w 715"/>
                  <a:gd name="T41" fmla="*/ 70 h 699"/>
                  <a:gd name="T42" fmla="*/ 715 w 715"/>
                  <a:gd name="T43" fmla="*/ 50 h 699"/>
                  <a:gd name="T44" fmla="*/ 664 w 715"/>
                  <a:gd name="T45" fmla="*/ 0 h 699"/>
                  <a:gd name="T46" fmla="*/ 614 w 715"/>
                  <a:gd name="T47" fmla="*/ 37 h 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15" h="699">
                    <a:moveTo>
                      <a:pt x="614" y="37"/>
                    </a:moveTo>
                    <a:cubicBezTo>
                      <a:pt x="459" y="554"/>
                      <a:pt x="459" y="554"/>
                      <a:pt x="459" y="554"/>
                    </a:cubicBezTo>
                    <a:cubicBezTo>
                      <a:pt x="373" y="291"/>
                      <a:pt x="373" y="291"/>
                      <a:pt x="373" y="291"/>
                    </a:cubicBezTo>
                    <a:cubicBezTo>
                      <a:pt x="365" y="268"/>
                      <a:pt x="348" y="253"/>
                      <a:pt x="324" y="253"/>
                    </a:cubicBezTo>
                    <a:cubicBezTo>
                      <a:pt x="317" y="253"/>
                      <a:pt x="317" y="253"/>
                      <a:pt x="317" y="253"/>
                    </a:cubicBezTo>
                    <a:cubicBezTo>
                      <a:pt x="293" y="253"/>
                      <a:pt x="276" y="269"/>
                      <a:pt x="269" y="291"/>
                    </a:cubicBezTo>
                    <a:cubicBezTo>
                      <a:pt x="182" y="554"/>
                      <a:pt x="182" y="554"/>
                      <a:pt x="182" y="554"/>
                    </a:cubicBezTo>
                    <a:cubicBezTo>
                      <a:pt x="96" y="289"/>
                      <a:pt x="96" y="289"/>
                      <a:pt x="96" y="289"/>
                    </a:cubicBezTo>
                    <a:cubicBezTo>
                      <a:pt x="90" y="269"/>
                      <a:pt x="72" y="255"/>
                      <a:pt x="49" y="255"/>
                    </a:cubicBezTo>
                    <a:cubicBezTo>
                      <a:pt x="23" y="255"/>
                      <a:pt x="0" y="274"/>
                      <a:pt x="0" y="301"/>
                    </a:cubicBezTo>
                    <a:cubicBezTo>
                      <a:pt x="0" y="307"/>
                      <a:pt x="2" y="313"/>
                      <a:pt x="4" y="319"/>
                    </a:cubicBezTo>
                    <a:cubicBezTo>
                      <a:pt x="125" y="660"/>
                      <a:pt x="125" y="660"/>
                      <a:pt x="125" y="660"/>
                    </a:cubicBezTo>
                    <a:cubicBezTo>
                      <a:pt x="134" y="684"/>
                      <a:pt x="152" y="699"/>
                      <a:pt x="175" y="699"/>
                    </a:cubicBezTo>
                    <a:cubicBezTo>
                      <a:pt x="185" y="699"/>
                      <a:pt x="185" y="699"/>
                      <a:pt x="185" y="699"/>
                    </a:cubicBezTo>
                    <a:cubicBezTo>
                      <a:pt x="208" y="699"/>
                      <a:pt x="225" y="685"/>
                      <a:pt x="234" y="660"/>
                    </a:cubicBezTo>
                    <a:cubicBezTo>
                      <a:pt x="319" y="411"/>
                      <a:pt x="319" y="411"/>
                      <a:pt x="319" y="411"/>
                    </a:cubicBezTo>
                    <a:cubicBezTo>
                      <a:pt x="405" y="660"/>
                      <a:pt x="405" y="660"/>
                      <a:pt x="405" y="660"/>
                    </a:cubicBezTo>
                    <a:cubicBezTo>
                      <a:pt x="414" y="685"/>
                      <a:pt x="431" y="699"/>
                      <a:pt x="454" y="699"/>
                    </a:cubicBezTo>
                    <a:cubicBezTo>
                      <a:pt x="464" y="699"/>
                      <a:pt x="464" y="699"/>
                      <a:pt x="464" y="699"/>
                    </a:cubicBezTo>
                    <a:cubicBezTo>
                      <a:pt x="487" y="699"/>
                      <a:pt x="505" y="684"/>
                      <a:pt x="513" y="660"/>
                    </a:cubicBezTo>
                    <a:cubicBezTo>
                      <a:pt x="711" y="70"/>
                      <a:pt x="711" y="70"/>
                      <a:pt x="711" y="70"/>
                    </a:cubicBezTo>
                    <a:cubicBezTo>
                      <a:pt x="713" y="64"/>
                      <a:pt x="715" y="56"/>
                      <a:pt x="715" y="50"/>
                    </a:cubicBezTo>
                    <a:cubicBezTo>
                      <a:pt x="715" y="21"/>
                      <a:pt x="692" y="0"/>
                      <a:pt x="664" y="0"/>
                    </a:cubicBezTo>
                    <a:cubicBezTo>
                      <a:pt x="638" y="0"/>
                      <a:pt x="621" y="17"/>
                      <a:pt x="614" y="3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0958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</p:grpSp>
        <p:sp>
          <p:nvSpPr>
            <p:cNvPr id="23" name="Freeform 24">
              <a:extLst>
                <a:ext uri="{FF2B5EF4-FFF2-40B4-BE49-F238E27FC236}">
                  <a16:creationId xmlns:a16="http://schemas.microsoft.com/office/drawing/2014/main" id="{4D6372CE-E167-F196-A5D4-712396A706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78863" y="1747838"/>
              <a:ext cx="1276350" cy="1489075"/>
            </a:xfrm>
            <a:custGeom>
              <a:avLst/>
              <a:gdLst>
                <a:gd name="T0" fmla="*/ 85 w 339"/>
                <a:gd name="T1" fmla="*/ 281 h 395"/>
                <a:gd name="T2" fmla="*/ 85 w 339"/>
                <a:gd name="T3" fmla="*/ 280 h 395"/>
                <a:gd name="T4" fmla="*/ 121 w 339"/>
                <a:gd name="T5" fmla="*/ 229 h 395"/>
                <a:gd name="T6" fmla="*/ 194 w 339"/>
                <a:gd name="T7" fmla="*/ 303 h 395"/>
                <a:gd name="T8" fmla="*/ 139 w 339"/>
                <a:gd name="T9" fmla="*/ 326 h 395"/>
                <a:gd name="T10" fmla="*/ 85 w 339"/>
                <a:gd name="T11" fmla="*/ 281 h 395"/>
                <a:gd name="T12" fmla="*/ 125 w 339"/>
                <a:gd name="T13" fmla="*/ 105 h 395"/>
                <a:gd name="T14" fmla="*/ 125 w 339"/>
                <a:gd name="T15" fmla="*/ 104 h 395"/>
                <a:gd name="T16" fmla="*/ 162 w 339"/>
                <a:gd name="T17" fmla="*/ 65 h 395"/>
                <a:gd name="T18" fmla="*/ 198 w 339"/>
                <a:gd name="T19" fmla="*/ 101 h 395"/>
                <a:gd name="T20" fmla="*/ 198 w 339"/>
                <a:gd name="T21" fmla="*/ 102 h 395"/>
                <a:gd name="T22" fmla="*/ 147 w 339"/>
                <a:gd name="T23" fmla="*/ 153 h 395"/>
                <a:gd name="T24" fmla="*/ 125 w 339"/>
                <a:gd name="T25" fmla="*/ 105 h 395"/>
                <a:gd name="T26" fmla="*/ 48 w 339"/>
                <a:gd name="T27" fmla="*/ 100 h 395"/>
                <a:gd name="T28" fmla="*/ 48 w 339"/>
                <a:gd name="T29" fmla="*/ 101 h 395"/>
                <a:gd name="T30" fmla="*/ 74 w 339"/>
                <a:gd name="T31" fmla="*/ 178 h 395"/>
                <a:gd name="T32" fmla="*/ 0 w 339"/>
                <a:gd name="T33" fmla="*/ 283 h 395"/>
                <a:gd name="T34" fmla="*/ 0 w 339"/>
                <a:gd name="T35" fmla="*/ 284 h 395"/>
                <a:gd name="T36" fmla="*/ 129 w 339"/>
                <a:gd name="T37" fmla="*/ 395 h 395"/>
                <a:gd name="T38" fmla="*/ 243 w 339"/>
                <a:gd name="T39" fmla="*/ 351 h 395"/>
                <a:gd name="T40" fmla="*/ 275 w 339"/>
                <a:gd name="T41" fmla="*/ 383 h 395"/>
                <a:gd name="T42" fmla="*/ 303 w 339"/>
                <a:gd name="T43" fmla="*/ 395 h 395"/>
                <a:gd name="T44" fmla="*/ 339 w 339"/>
                <a:gd name="T45" fmla="*/ 358 h 395"/>
                <a:gd name="T46" fmla="*/ 327 w 339"/>
                <a:gd name="T47" fmla="*/ 331 h 395"/>
                <a:gd name="T48" fmla="*/ 292 w 339"/>
                <a:gd name="T49" fmla="*/ 296 h 395"/>
                <a:gd name="T50" fmla="*/ 329 w 339"/>
                <a:gd name="T51" fmla="*/ 239 h 395"/>
                <a:gd name="T52" fmla="*/ 333 w 339"/>
                <a:gd name="T53" fmla="*/ 221 h 395"/>
                <a:gd name="T54" fmla="*/ 298 w 339"/>
                <a:gd name="T55" fmla="*/ 186 h 395"/>
                <a:gd name="T56" fmla="*/ 267 w 339"/>
                <a:gd name="T57" fmla="*/ 205 h 395"/>
                <a:gd name="T58" fmla="*/ 242 w 339"/>
                <a:gd name="T59" fmla="*/ 247 h 395"/>
                <a:gd name="T60" fmla="*/ 192 w 339"/>
                <a:gd name="T61" fmla="*/ 197 h 395"/>
                <a:gd name="T62" fmla="*/ 272 w 339"/>
                <a:gd name="T63" fmla="*/ 97 h 395"/>
                <a:gd name="T64" fmla="*/ 272 w 339"/>
                <a:gd name="T65" fmla="*/ 96 h 395"/>
                <a:gd name="T66" fmla="*/ 164 w 339"/>
                <a:gd name="T67" fmla="*/ 0 h 395"/>
                <a:gd name="T68" fmla="*/ 48 w 339"/>
                <a:gd name="T69" fmla="*/ 100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39" h="395">
                  <a:moveTo>
                    <a:pt x="85" y="281"/>
                  </a:moveTo>
                  <a:cubicBezTo>
                    <a:pt x="85" y="280"/>
                    <a:pt x="85" y="280"/>
                    <a:pt x="85" y="280"/>
                  </a:cubicBezTo>
                  <a:cubicBezTo>
                    <a:pt x="85" y="261"/>
                    <a:pt x="95" y="243"/>
                    <a:pt x="121" y="229"/>
                  </a:cubicBezTo>
                  <a:cubicBezTo>
                    <a:pt x="194" y="303"/>
                    <a:pt x="194" y="303"/>
                    <a:pt x="194" y="303"/>
                  </a:cubicBezTo>
                  <a:cubicBezTo>
                    <a:pt x="177" y="317"/>
                    <a:pt x="158" y="326"/>
                    <a:pt x="139" y="326"/>
                  </a:cubicBezTo>
                  <a:cubicBezTo>
                    <a:pt x="107" y="326"/>
                    <a:pt x="85" y="308"/>
                    <a:pt x="85" y="281"/>
                  </a:cubicBezTo>
                  <a:moveTo>
                    <a:pt x="125" y="105"/>
                  </a:moveTo>
                  <a:cubicBezTo>
                    <a:pt x="125" y="104"/>
                    <a:pt x="125" y="104"/>
                    <a:pt x="125" y="104"/>
                  </a:cubicBezTo>
                  <a:cubicBezTo>
                    <a:pt x="125" y="81"/>
                    <a:pt x="140" y="65"/>
                    <a:pt x="162" y="65"/>
                  </a:cubicBezTo>
                  <a:cubicBezTo>
                    <a:pt x="183" y="65"/>
                    <a:pt x="198" y="79"/>
                    <a:pt x="198" y="101"/>
                  </a:cubicBezTo>
                  <a:cubicBezTo>
                    <a:pt x="198" y="102"/>
                    <a:pt x="198" y="102"/>
                    <a:pt x="198" y="102"/>
                  </a:cubicBezTo>
                  <a:cubicBezTo>
                    <a:pt x="198" y="127"/>
                    <a:pt x="181" y="140"/>
                    <a:pt x="147" y="153"/>
                  </a:cubicBezTo>
                  <a:cubicBezTo>
                    <a:pt x="131" y="135"/>
                    <a:pt x="125" y="122"/>
                    <a:pt x="125" y="105"/>
                  </a:cubicBezTo>
                  <a:moveTo>
                    <a:pt x="48" y="100"/>
                  </a:moveTo>
                  <a:cubicBezTo>
                    <a:pt x="48" y="101"/>
                    <a:pt x="48" y="101"/>
                    <a:pt x="48" y="101"/>
                  </a:cubicBezTo>
                  <a:cubicBezTo>
                    <a:pt x="48" y="128"/>
                    <a:pt x="55" y="152"/>
                    <a:pt x="74" y="178"/>
                  </a:cubicBezTo>
                  <a:cubicBezTo>
                    <a:pt x="26" y="200"/>
                    <a:pt x="0" y="235"/>
                    <a:pt x="0" y="283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0" y="352"/>
                    <a:pt x="55" y="395"/>
                    <a:pt x="129" y="395"/>
                  </a:cubicBezTo>
                  <a:cubicBezTo>
                    <a:pt x="174" y="395"/>
                    <a:pt x="211" y="377"/>
                    <a:pt x="243" y="351"/>
                  </a:cubicBezTo>
                  <a:cubicBezTo>
                    <a:pt x="275" y="383"/>
                    <a:pt x="275" y="383"/>
                    <a:pt x="275" y="383"/>
                  </a:cubicBezTo>
                  <a:cubicBezTo>
                    <a:pt x="284" y="392"/>
                    <a:pt x="291" y="395"/>
                    <a:pt x="303" y="395"/>
                  </a:cubicBezTo>
                  <a:cubicBezTo>
                    <a:pt x="324" y="395"/>
                    <a:pt x="339" y="379"/>
                    <a:pt x="339" y="358"/>
                  </a:cubicBezTo>
                  <a:cubicBezTo>
                    <a:pt x="339" y="347"/>
                    <a:pt x="335" y="339"/>
                    <a:pt x="327" y="331"/>
                  </a:cubicBezTo>
                  <a:cubicBezTo>
                    <a:pt x="292" y="296"/>
                    <a:pt x="292" y="296"/>
                    <a:pt x="292" y="296"/>
                  </a:cubicBezTo>
                  <a:cubicBezTo>
                    <a:pt x="305" y="278"/>
                    <a:pt x="318" y="258"/>
                    <a:pt x="329" y="239"/>
                  </a:cubicBezTo>
                  <a:cubicBezTo>
                    <a:pt x="332" y="233"/>
                    <a:pt x="333" y="227"/>
                    <a:pt x="333" y="221"/>
                  </a:cubicBezTo>
                  <a:cubicBezTo>
                    <a:pt x="333" y="202"/>
                    <a:pt x="318" y="186"/>
                    <a:pt x="298" y="186"/>
                  </a:cubicBezTo>
                  <a:cubicBezTo>
                    <a:pt x="282" y="186"/>
                    <a:pt x="271" y="198"/>
                    <a:pt x="267" y="205"/>
                  </a:cubicBezTo>
                  <a:cubicBezTo>
                    <a:pt x="259" y="220"/>
                    <a:pt x="251" y="234"/>
                    <a:pt x="242" y="247"/>
                  </a:cubicBezTo>
                  <a:cubicBezTo>
                    <a:pt x="192" y="197"/>
                    <a:pt x="192" y="197"/>
                    <a:pt x="192" y="197"/>
                  </a:cubicBezTo>
                  <a:cubicBezTo>
                    <a:pt x="239" y="179"/>
                    <a:pt x="272" y="149"/>
                    <a:pt x="272" y="97"/>
                  </a:cubicBezTo>
                  <a:cubicBezTo>
                    <a:pt x="272" y="96"/>
                    <a:pt x="272" y="96"/>
                    <a:pt x="272" y="96"/>
                  </a:cubicBezTo>
                  <a:cubicBezTo>
                    <a:pt x="272" y="42"/>
                    <a:pt x="229" y="0"/>
                    <a:pt x="164" y="0"/>
                  </a:cubicBezTo>
                  <a:cubicBezTo>
                    <a:pt x="90" y="0"/>
                    <a:pt x="48" y="48"/>
                    <a:pt x="48" y="100"/>
                  </a:cubicBezTo>
                </a:path>
              </a:pathLst>
            </a:custGeom>
            <a:gradFill>
              <a:gsLst>
                <a:gs pos="23000">
                  <a:srgbClr val="0E4E96"/>
                </a:gs>
                <a:gs pos="97000">
                  <a:srgbClr val="ED1846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0958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grpSp>
          <p:nvGrpSpPr>
            <p:cNvPr id="24" name="Group 31">
              <a:extLst>
                <a:ext uri="{FF2B5EF4-FFF2-40B4-BE49-F238E27FC236}">
                  <a16:creationId xmlns:a16="http://schemas.microsoft.com/office/drawing/2014/main" id="{D0CA77AB-3BF1-DA9A-6F30-32C77FB78D91}"/>
                </a:ext>
              </a:extLst>
            </p:cNvPr>
            <p:cNvGrpSpPr/>
            <p:nvPr/>
          </p:nvGrpSpPr>
          <p:grpSpPr>
            <a:xfrm>
              <a:off x="2813051" y="3549651"/>
              <a:ext cx="8761412" cy="2662237"/>
              <a:chOff x="2813051" y="3549651"/>
              <a:chExt cx="8761412" cy="2662237"/>
            </a:xfrm>
            <a:gradFill>
              <a:gsLst>
                <a:gs pos="13000">
                  <a:srgbClr val="F37021"/>
                </a:gs>
                <a:gs pos="94000">
                  <a:srgbClr val="ED1846"/>
                </a:gs>
              </a:gsLst>
              <a:lin ang="1800000" scaled="0"/>
            </a:gradFill>
          </p:grpSpPr>
          <p:sp>
            <p:nvSpPr>
              <p:cNvPr id="25" name="Freeform 23">
                <a:extLst>
                  <a:ext uri="{FF2B5EF4-FFF2-40B4-BE49-F238E27FC236}">
                    <a16:creationId xmlns:a16="http://schemas.microsoft.com/office/drawing/2014/main" id="{5E88DD9C-643A-8B03-7CDD-705F2A095D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8776" y="3576638"/>
                <a:ext cx="1638300" cy="2635250"/>
              </a:xfrm>
              <a:custGeom>
                <a:avLst/>
                <a:gdLst>
                  <a:gd name="T0" fmla="*/ 250 w 435"/>
                  <a:gd name="T1" fmla="*/ 0 h 699"/>
                  <a:gd name="T2" fmla="*/ 201 w 435"/>
                  <a:gd name="T3" fmla="*/ 39 h 699"/>
                  <a:gd name="T4" fmla="*/ 4 w 435"/>
                  <a:gd name="T5" fmla="*/ 629 h 699"/>
                  <a:gd name="T6" fmla="*/ 0 w 435"/>
                  <a:gd name="T7" fmla="*/ 650 h 699"/>
                  <a:gd name="T8" fmla="*/ 50 w 435"/>
                  <a:gd name="T9" fmla="*/ 699 h 699"/>
                  <a:gd name="T10" fmla="*/ 100 w 435"/>
                  <a:gd name="T11" fmla="*/ 662 h 699"/>
                  <a:gd name="T12" fmla="*/ 255 w 435"/>
                  <a:gd name="T13" fmla="*/ 144 h 699"/>
                  <a:gd name="T14" fmla="*/ 337 w 435"/>
                  <a:gd name="T15" fmla="*/ 397 h 699"/>
                  <a:gd name="T16" fmla="*/ 400 w 435"/>
                  <a:gd name="T17" fmla="*/ 431 h 699"/>
                  <a:gd name="T18" fmla="*/ 423 w 435"/>
                  <a:gd name="T19" fmla="*/ 369 h 699"/>
                  <a:gd name="T20" fmla="*/ 309 w 435"/>
                  <a:gd name="T21" fmla="*/ 39 h 699"/>
                  <a:gd name="T22" fmla="*/ 260 w 435"/>
                  <a:gd name="T23" fmla="*/ 0 h 699"/>
                  <a:gd name="T24" fmla="*/ 250 w 435"/>
                  <a:gd name="T25" fmla="*/ 0 h 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5" h="699">
                    <a:moveTo>
                      <a:pt x="250" y="0"/>
                    </a:moveTo>
                    <a:cubicBezTo>
                      <a:pt x="227" y="0"/>
                      <a:pt x="209" y="15"/>
                      <a:pt x="201" y="39"/>
                    </a:cubicBezTo>
                    <a:cubicBezTo>
                      <a:pt x="4" y="629"/>
                      <a:pt x="4" y="629"/>
                      <a:pt x="4" y="629"/>
                    </a:cubicBezTo>
                    <a:cubicBezTo>
                      <a:pt x="2" y="636"/>
                      <a:pt x="0" y="644"/>
                      <a:pt x="0" y="650"/>
                    </a:cubicBezTo>
                    <a:cubicBezTo>
                      <a:pt x="0" y="678"/>
                      <a:pt x="22" y="699"/>
                      <a:pt x="50" y="699"/>
                    </a:cubicBezTo>
                    <a:cubicBezTo>
                      <a:pt x="76" y="699"/>
                      <a:pt x="93" y="682"/>
                      <a:pt x="100" y="662"/>
                    </a:cubicBezTo>
                    <a:cubicBezTo>
                      <a:pt x="255" y="144"/>
                      <a:pt x="255" y="144"/>
                      <a:pt x="255" y="144"/>
                    </a:cubicBezTo>
                    <a:cubicBezTo>
                      <a:pt x="337" y="397"/>
                      <a:pt x="337" y="397"/>
                      <a:pt x="337" y="397"/>
                    </a:cubicBezTo>
                    <a:cubicBezTo>
                      <a:pt x="350" y="436"/>
                      <a:pt x="383" y="436"/>
                      <a:pt x="400" y="431"/>
                    </a:cubicBezTo>
                    <a:cubicBezTo>
                      <a:pt x="416" y="425"/>
                      <a:pt x="435" y="403"/>
                      <a:pt x="423" y="369"/>
                    </a:cubicBezTo>
                    <a:cubicBezTo>
                      <a:pt x="309" y="39"/>
                      <a:pt x="309" y="39"/>
                      <a:pt x="309" y="39"/>
                    </a:cubicBezTo>
                    <a:cubicBezTo>
                      <a:pt x="301" y="14"/>
                      <a:pt x="283" y="0"/>
                      <a:pt x="260" y="0"/>
                    </a:cubicBezTo>
                    <a:lnTo>
                      <a:pt x="25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0958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26" name="Freeform 25">
                <a:extLst>
                  <a:ext uri="{FF2B5EF4-FFF2-40B4-BE49-F238E27FC236}">
                    <a16:creationId xmlns:a16="http://schemas.microsoft.com/office/drawing/2014/main" id="{CC2D0ED3-2D34-A22E-1AAD-047443F9EA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3051" y="3560763"/>
                <a:ext cx="357188" cy="1663700"/>
              </a:xfrm>
              <a:custGeom>
                <a:avLst/>
                <a:gdLst>
                  <a:gd name="T0" fmla="*/ 0 w 95"/>
                  <a:gd name="T1" fmla="*/ 48 h 441"/>
                  <a:gd name="T2" fmla="*/ 0 w 95"/>
                  <a:gd name="T3" fmla="*/ 394 h 441"/>
                  <a:gd name="T4" fmla="*/ 47 w 95"/>
                  <a:gd name="T5" fmla="*/ 441 h 441"/>
                  <a:gd name="T6" fmla="*/ 95 w 95"/>
                  <a:gd name="T7" fmla="*/ 394 h 441"/>
                  <a:gd name="T8" fmla="*/ 95 w 95"/>
                  <a:gd name="T9" fmla="*/ 48 h 441"/>
                  <a:gd name="T10" fmla="*/ 47 w 95"/>
                  <a:gd name="T11" fmla="*/ 0 h 441"/>
                  <a:gd name="T12" fmla="*/ 0 w 95"/>
                  <a:gd name="T13" fmla="*/ 48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5" h="441">
                    <a:moveTo>
                      <a:pt x="0" y="48"/>
                    </a:moveTo>
                    <a:cubicBezTo>
                      <a:pt x="0" y="394"/>
                      <a:pt x="0" y="394"/>
                      <a:pt x="0" y="394"/>
                    </a:cubicBezTo>
                    <a:cubicBezTo>
                      <a:pt x="0" y="420"/>
                      <a:pt x="21" y="441"/>
                      <a:pt x="47" y="441"/>
                    </a:cubicBezTo>
                    <a:cubicBezTo>
                      <a:pt x="74" y="441"/>
                      <a:pt x="95" y="420"/>
                      <a:pt x="95" y="394"/>
                    </a:cubicBezTo>
                    <a:cubicBezTo>
                      <a:pt x="95" y="48"/>
                      <a:pt x="95" y="48"/>
                      <a:pt x="95" y="48"/>
                    </a:cubicBezTo>
                    <a:cubicBezTo>
                      <a:pt x="95" y="21"/>
                      <a:pt x="74" y="0"/>
                      <a:pt x="47" y="0"/>
                    </a:cubicBezTo>
                    <a:cubicBezTo>
                      <a:pt x="21" y="0"/>
                      <a:pt x="0" y="21"/>
                      <a:pt x="0" y="4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0958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27" name="Freeform 26">
                <a:extLst>
                  <a:ext uri="{FF2B5EF4-FFF2-40B4-BE49-F238E27FC236}">
                    <a16:creationId xmlns:a16="http://schemas.microsoft.com/office/drawing/2014/main" id="{38A3B8B4-96F4-92C0-14E4-E1323545E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8226" y="3568701"/>
                <a:ext cx="1635125" cy="1655763"/>
              </a:xfrm>
              <a:custGeom>
                <a:avLst/>
                <a:gdLst>
                  <a:gd name="T0" fmla="*/ 376 w 434"/>
                  <a:gd name="T1" fmla="*/ 0 h 439"/>
                  <a:gd name="T2" fmla="*/ 333 w 434"/>
                  <a:gd name="T3" fmla="*/ 24 h 439"/>
                  <a:gd name="T4" fmla="*/ 217 w 434"/>
                  <a:gd name="T5" fmla="*/ 212 h 439"/>
                  <a:gd name="T6" fmla="*/ 102 w 434"/>
                  <a:gd name="T7" fmla="*/ 24 h 439"/>
                  <a:gd name="T8" fmla="*/ 59 w 434"/>
                  <a:gd name="T9" fmla="*/ 0 h 439"/>
                  <a:gd name="T10" fmla="*/ 48 w 434"/>
                  <a:gd name="T11" fmla="*/ 0 h 439"/>
                  <a:gd name="T12" fmla="*/ 0 w 434"/>
                  <a:gd name="T13" fmla="*/ 47 h 439"/>
                  <a:gd name="T14" fmla="*/ 0 w 434"/>
                  <a:gd name="T15" fmla="*/ 393 h 439"/>
                  <a:gd name="T16" fmla="*/ 47 w 434"/>
                  <a:gd name="T17" fmla="*/ 439 h 439"/>
                  <a:gd name="T18" fmla="*/ 94 w 434"/>
                  <a:gd name="T19" fmla="*/ 393 h 439"/>
                  <a:gd name="T20" fmla="*/ 94 w 434"/>
                  <a:gd name="T21" fmla="*/ 177 h 439"/>
                  <a:gd name="T22" fmla="*/ 176 w 434"/>
                  <a:gd name="T23" fmla="*/ 304 h 439"/>
                  <a:gd name="T24" fmla="*/ 216 w 434"/>
                  <a:gd name="T25" fmla="*/ 329 h 439"/>
                  <a:gd name="T26" fmla="*/ 256 w 434"/>
                  <a:gd name="T27" fmla="*/ 304 h 439"/>
                  <a:gd name="T28" fmla="*/ 339 w 434"/>
                  <a:gd name="T29" fmla="*/ 176 h 439"/>
                  <a:gd name="T30" fmla="*/ 339 w 434"/>
                  <a:gd name="T31" fmla="*/ 392 h 439"/>
                  <a:gd name="T32" fmla="*/ 386 w 434"/>
                  <a:gd name="T33" fmla="*/ 439 h 439"/>
                  <a:gd name="T34" fmla="*/ 434 w 434"/>
                  <a:gd name="T35" fmla="*/ 392 h 439"/>
                  <a:gd name="T36" fmla="*/ 434 w 434"/>
                  <a:gd name="T37" fmla="*/ 47 h 439"/>
                  <a:gd name="T38" fmla="*/ 386 w 434"/>
                  <a:gd name="T39" fmla="*/ 0 h 439"/>
                  <a:gd name="T40" fmla="*/ 376 w 434"/>
                  <a:gd name="T41" fmla="*/ 0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34" h="439">
                    <a:moveTo>
                      <a:pt x="376" y="0"/>
                    </a:moveTo>
                    <a:cubicBezTo>
                      <a:pt x="357" y="0"/>
                      <a:pt x="343" y="8"/>
                      <a:pt x="333" y="24"/>
                    </a:cubicBezTo>
                    <a:cubicBezTo>
                      <a:pt x="217" y="212"/>
                      <a:pt x="217" y="212"/>
                      <a:pt x="217" y="212"/>
                    </a:cubicBezTo>
                    <a:cubicBezTo>
                      <a:pt x="102" y="24"/>
                      <a:pt x="102" y="24"/>
                      <a:pt x="102" y="24"/>
                    </a:cubicBezTo>
                    <a:cubicBezTo>
                      <a:pt x="93" y="10"/>
                      <a:pt x="79" y="0"/>
                      <a:pt x="59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21" y="0"/>
                      <a:pt x="0" y="21"/>
                      <a:pt x="0" y="47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0" y="419"/>
                      <a:pt x="21" y="439"/>
                      <a:pt x="47" y="439"/>
                    </a:cubicBezTo>
                    <a:cubicBezTo>
                      <a:pt x="73" y="439"/>
                      <a:pt x="94" y="419"/>
                      <a:pt x="94" y="393"/>
                    </a:cubicBezTo>
                    <a:cubicBezTo>
                      <a:pt x="94" y="177"/>
                      <a:pt x="94" y="177"/>
                      <a:pt x="94" y="177"/>
                    </a:cubicBezTo>
                    <a:cubicBezTo>
                      <a:pt x="176" y="304"/>
                      <a:pt x="176" y="304"/>
                      <a:pt x="176" y="304"/>
                    </a:cubicBezTo>
                    <a:cubicBezTo>
                      <a:pt x="186" y="319"/>
                      <a:pt x="199" y="329"/>
                      <a:pt x="216" y="329"/>
                    </a:cubicBezTo>
                    <a:cubicBezTo>
                      <a:pt x="233" y="329"/>
                      <a:pt x="246" y="319"/>
                      <a:pt x="256" y="304"/>
                    </a:cubicBezTo>
                    <a:cubicBezTo>
                      <a:pt x="339" y="176"/>
                      <a:pt x="339" y="176"/>
                      <a:pt x="339" y="176"/>
                    </a:cubicBezTo>
                    <a:cubicBezTo>
                      <a:pt x="339" y="392"/>
                      <a:pt x="339" y="392"/>
                      <a:pt x="339" y="392"/>
                    </a:cubicBezTo>
                    <a:cubicBezTo>
                      <a:pt x="339" y="418"/>
                      <a:pt x="360" y="439"/>
                      <a:pt x="386" y="439"/>
                    </a:cubicBezTo>
                    <a:cubicBezTo>
                      <a:pt x="413" y="439"/>
                      <a:pt x="434" y="418"/>
                      <a:pt x="434" y="392"/>
                    </a:cubicBezTo>
                    <a:cubicBezTo>
                      <a:pt x="434" y="47"/>
                      <a:pt x="434" y="47"/>
                      <a:pt x="434" y="47"/>
                    </a:cubicBezTo>
                    <a:cubicBezTo>
                      <a:pt x="434" y="21"/>
                      <a:pt x="413" y="0"/>
                      <a:pt x="386" y="0"/>
                    </a:cubicBezTo>
                    <a:lnTo>
                      <a:pt x="37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0958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28" name="Freeform 27">
                <a:extLst>
                  <a:ext uri="{FF2B5EF4-FFF2-40B4-BE49-F238E27FC236}">
                    <a16:creationId xmlns:a16="http://schemas.microsoft.com/office/drawing/2014/main" id="{10DEB043-AF90-6AC1-49AF-3B4609EE939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603876" y="3576638"/>
                <a:ext cx="1292225" cy="1647825"/>
              </a:xfrm>
              <a:custGeom>
                <a:avLst/>
                <a:gdLst>
                  <a:gd name="T0" fmla="*/ 95 w 343"/>
                  <a:gd name="T1" fmla="*/ 86 h 437"/>
                  <a:gd name="T2" fmla="*/ 169 w 343"/>
                  <a:gd name="T3" fmla="*/ 86 h 437"/>
                  <a:gd name="T4" fmla="*/ 247 w 343"/>
                  <a:gd name="T5" fmla="*/ 152 h 437"/>
                  <a:gd name="T6" fmla="*/ 247 w 343"/>
                  <a:gd name="T7" fmla="*/ 153 h 437"/>
                  <a:gd name="T8" fmla="*/ 171 w 343"/>
                  <a:gd name="T9" fmla="*/ 219 h 437"/>
                  <a:gd name="T10" fmla="*/ 95 w 343"/>
                  <a:gd name="T11" fmla="*/ 219 h 437"/>
                  <a:gd name="T12" fmla="*/ 95 w 343"/>
                  <a:gd name="T13" fmla="*/ 86 h 437"/>
                  <a:gd name="T14" fmla="*/ 48 w 343"/>
                  <a:gd name="T15" fmla="*/ 0 h 437"/>
                  <a:gd name="T16" fmla="*/ 0 w 343"/>
                  <a:gd name="T17" fmla="*/ 48 h 437"/>
                  <a:gd name="T18" fmla="*/ 0 w 343"/>
                  <a:gd name="T19" fmla="*/ 390 h 437"/>
                  <a:gd name="T20" fmla="*/ 48 w 343"/>
                  <a:gd name="T21" fmla="*/ 437 h 437"/>
                  <a:gd name="T22" fmla="*/ 95 w 343"/>
                  <a:gd name="T23" fmla="*/ 390 h 437"/>
                  <a:gd name="T24" fmla="*/ 95 w 343"/>
                  <a:gd name="T25" fmla="*/ 304 h 437"/>
                  <a:gd name="T26" fmla="*/ 168 w 343"/>
                  <a:gd name="T27" fmla="*/ 304 h 437"/>
                  <a:gd name="T28" fmla="*/ 343 w 343"/>
                  <a:gd name="T29" fmla="*/ 151 h 437"/>
                  <a:gd name="T30" fmla="*/ 343 w 343"/>
                  <a:gd name="T31" fmla="*/ 150 h 437"/>
                  <a:gd name="T32" fmla="*/ 177 w 343"/>
                  <a:gd name="T33" fmla="*/ 0 h 437"/>
                  <a:gd name="T34" fmla="*/ 48 w 343"/>
                  <a:gd name="T35" fmla="*/ 0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3" h="437">
                    <a:moveTo>
                      <a:pt x="95" y="86"/>
                    </a:moveTo>
                    <a:cubicBezTo>
                      <a:pt x="169" y="86"/>
                      <a:pt x="169" y="86"/>
                      <a:pt x="169" y="86"/>
                    </a:cubicBezTo>
                    <a:cubicBezTo>
                      <a:pt x="217" y="86"/>
                      <a:pt x="247" y="109"/>
                      <a:pt x="247" y="152"/>
                    </a:cubicBezTo>
                    <a:cubicBezTo>
                      <a:pt x="247" y="153"/>
                      <a:pt x="247" y="153"/>
                      <a:pt x="247" y="153"/>
                    </a:cubicBezTo>
                    <a:cubicBezTo>
                      <a:pt x="247" y="190"/>
                      <a:pt x="219" y="219"/>
                      <a:pt x="171" y="219"/>
                    </a:cubicBezTo>
                    <a:cubicBezTo>
                      <a:pt x="95" y="219"/>
                      <a:pt x="95" y="219"/>
                      <a:pt x="95" y="219"/>
                    </a:cubicBezTo>
                    <a:lnTo>
                      <a:pt x="95" y="86"/>
                    </a:lnTo>
                    <a:close/>
                    <a:moveTo>
                      <a:pt x="48" y="0"/>
                    </a:moveTo>
                    <a:cubicBezTo>
                      <a:pt x="21" y="0"/>
                      <a:pt x="0" y="21"/>
                      <a:pt x="0" y="48"/>
                    </a:cubicBezTo>
                    <a:cubicBezTo>
                      <a:pt x="0" y="390"/>
                      <a:pt x="0" y="390"/>
                      <a:pt x="0" y="390"/>
                    </a:cubicBezTo>
                    <a:cubicBezTo>
                      <a:pt x="0" y="416"/>
                      <a:pt x="21" y="437"/>
                      <a:pt x="48" y="437"/>
                    </a:cubicBezTo>
                    <a:cubicBezTo>
                      <a:pt x="74" y="437"/>
                      <a:pt x="95" y="416"/>
                      <a:pt x="95" y="390"/>
                    </a:cubicBezTo>
                    <a:cubicBezTo>
                      <a:pt x="95" y="304"/>
                      <a:pt x="95" y="304"/>
                      <a:pt x="95" y="304"/>
                    </a:cubicBezTo>
                    <a:cubicBezTo>
                      <a:pt x="168" y="304"/>
                      <a:pt x="168" y="304"/>
                      <a:pt x="168" y="304"/>
                    </a:cubicBezTo>
                    <a:cubicBezTo>
                      <a:pt x="265" y="304"/>
                      <a:pt x="343" y="252"/>
                      <a:pt x="343" y="151"/>
                    </a:cubicBezTo>
                    <a:cubicBezTo>
                      <a:pt x="343" y="150"/>
                      <a:pt x="343" y="150"/>
                      <a:pt x="343" y="150"/>
                    </a:cubicBezTo>
                    <a:cubicBezTo>
                      <a:pt x="343" y="61"/>
                      <a:pt x="281" y="0"/>
                      <a:pt x="177" y="0"/>
                    </a:cubicBezTo>
                    <a:lnTo>
                      <a:pt x="4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0958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29" name="Freeform 28">
                <a:extLst>
                  <a:ext uri="{FF2B5EF4-FFF2-40B4-BE49-F238E27FC236}">
                    <a16:creationId xmlns:a16="http://schemas.microsoft.com/office/drawing/2014/main" id="{8CD4355F-C75A-1991-61C4-59F3535197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31226" y="3549651"/>
                <a:ext cx="1481138" cy="1689100"/>
              </a:xfrm>
              <a:custGeom>
                <a:avLst/>
                <a:gdLst>
                  <a:gd name="T0" fmla="*/ 0 w 393"/>
                  <a:gd name="T1" fmla="*/ 224 h 448"/>
                  <a:gd name="T2" fmla="*/ 0 w 393"/>
                  <a:gd name="T3" fmla="*/ 225 h 448"/>
                  <a:gd name="T4" fmla="*/ 222 w 393"/>
                  <a:gd name="T5" fmla="*/ 448 h 448"/>
                  <a:gd name="T6" fmla="*/ 376 w 393"/>
                  <a:gd name="T7" fmla="*/ 394 h 448"/>
                  <a:gd name="T8" fmla="*/ 393 w 393"/>
                  <a:gd name="T9" fmla="*/ 360 h 448"/>
                  <a:gd name="T10" fmla="*/ 348 w 393"/>
                  <a:gd name="T11" fmla="*/ 316 h 448"/>
                  <a:gd name="T12" fmla="*/ 319 w 393"/>
                  <a:gd name="T13" fmla="*/ 326 h 448"/>
                  <a:gd name="T14" fmla="*/ 225 w 393"/>
                  <a:gd name="T15" fmla="*/ 360 h 448"/>
                  <a:gd name="T16" fmla="*/ 99 w 393"/>
                  <a:gd name="T17" fmla="*/ 224 h 448"/>
                  <a:gd name="T18" fmla="*/ 99 w 393"/>
                  <a:gd name="T19" fmla="*/ 223 h 448"/>
                  <a:gd name="T20" fmla="*/ 225 w 393"/>
                  <a:gd name="T21" fmla="*/ 88 h 448"/>
                  <a:gd name="T22" fmla="*/ 314 w 393"/>
                  <a:gd name="T23" fmla="*/ 119 h 448"/>
                  <a:gd name="T24" fmla="*/ 342 w 393"/>
                  <a:gd name="T25" fmla="*/ 128 h 448"/>
                  <a:gd name="T26" fmla="*/ 389 w 393"/>
                  <a:gd name="T27" fmla="*/ 81 h 448"/>
                  <a:gd name="T28" fmla="*/ 371 w 393"/>
                  <a:gd name="T29" fmla="*/ 44 h 448"/>
                  <a:gd name="T30" fmla="*/ 226 w 393"/>
                  <a:gd name="T31" fmla="*/ 0 h 448"/>
                  <a:gd name="T32" fmla="*/ 0 w 393"/>
                  <a:gd name="T33" fmla="*/ 224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3" h="448">
                    <a:moveTo>
                      <a:pt x="0" y="224"/>
                    </a:moveTo>
                    <a:cubicBezTo>
                      <a:pt x="0" y="225"/>
                      <a:pt x="0" y="225"/>
                      <a:pt x="0" y="225"/>
                    </a:cubicBezTo>
                    <a:cubicBezTo>
                      <a:pt x="0" y="350"/>
                      <a:pt x="95" y="448"/>
                      <a:pt x="222" y="448"/>
                    </a:cubicBezTo>
                    <a:cubicBezTo>
                      <a:pt x="292" y="448"/>
                      <a:pt x="337" y="428"/>
                      <a:pt x="376" y="394"/>
                    </a:cubicBezTo>
                    <a:cubicBezTo>
                      <a:pt x="385" y="386"/>
                      <a:pt x="393" y="374"/>
                      <a:pt x="393" y="360"/>
                    </a:cubicBezTo>
                    <a:cubicBezTo>
                      <a:pt x="393" y="335"/>
                      <a:pt x="372" y="316"/>
                      <a:pt x="348" y="316"/>
                    </a:cubicBezTo>
                    <a:cubicBezTo>
                      <a:pt x="337" y="316"/>
                      <a:pt x="327" y="320"/>
                      <a:pt x="319" y="326"/>
                    </a:cubicBezTo>
                    <a:cubicBezTo>
                      <a:pt x="292" y="348"/>
                      <a:pt x="266" y="360"/>
                      <a:pt x="225" y="360"/>
                    </a:cubicBezTo>
                    <a:cubicBezTo>
                      <a:pt x="151" y="360"/>
                      <a:pt x="99" y="298"/>
                      <a:pt x="99" y="224"/>
                    </a:cubicBezTo>
                    <a:cubicBezTo>
                      <a:pt x="99" y="223"/>
                      <a:pt x="99" y="223"/>
                      <a:pt x="99" y="223"/>
                    </a:cubicBezTo>
                    <a:cubicBezTo>
                      <a:pt x="99" y="148"/>
                      <a:pt x="152" y="88"/>
                      <a:pt x="225" y="88"/>
                    </a:cubicBezTo>
                    <a:cubicBezTo>
                      <a:pt x="259" y="88"/>
                      <a:pt x="287" y="99"/>
                      <a:pt x="314" y="119"/>
                    </a:cubicBezTo>
                    <a:cubicBezTo>
                      <a:pt x="321" y="123"/>
                      <a:pt x="329" y="128"/>
                      <a:pt x="342" y="128"/>
                    </a:cubicBezTo>
                    <a:cubicBezTo>
                      <a:pt x="368" y="128"/>
                      <a:pt x="389" y="107"/>
                      <a:pt x="389" y="81"/>
                    </a:cubicBezTo>
                    <a:cubicBezTo>
                      <a:pt x="389" y="65"/>
                      <a:pt x="381" y="51"/>
                      <a:pt x="371" y="44"/>
                    </a:cubicBezTo>
                    <a:cubicBezTo>
                      <a:pt x="335" y="17"/>
                      <a:pt x="291" y="0"/>
                      <a:pt x="226" y="0"/>
                    </a:cubicBezTo>
                    <a:cubicBezTo>
                      <a:pt x="93" y="0"/>
                      <a:pt x="0" y="101"/>
                      <a:pt x="0" y="22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0958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30" name="Freeform 29">
                <a:extLst>
                  <a:ext uri="{FF2B5EF4-FFF2-40B4-BE49-F238E27FC236}">
                    <a16:creationId xmlns:a16="http://schemas.microsoft.com/office/drawing/2014/main" id="{4D66D569-D50F-8C6F-6B73-B314129204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193338" y="3576638"/>
                <a:ext cx="1381125" cy="1647825"/>
              </a:xfrm>
              <a:custGeom>
                <a:avLst/>
                <a:gdLst>
                  <a:gd name="T0" fmla="*/ 44 w 367"/>
                  <a:gd name="T1" fmla="*/ 0 h 437"/>
                  <a:gd name="T2" fmla="*/ 0 w 367"/>
                  <a:gd name="T3" fmla="*/ 44 h 437"/>
                  <a:gd name="T4" fmla="*/ 44 w 367"/>
                  <a:gd name="T5" fmla="*/ 88 h 437"/>
                  <a:gd name="T6" fmla="*/ 136 w 367"/>
                  <a:gd name="T7" fmla="*/ 88 h 437"/>
                  <a:gd name="T8" fmla="*/ 136 w 367"/>
                  <a:gd name="T9" fmla="*/ 390 h 437"/>
                  <a:gd name="T10" fmla="*/ 184 w 367"/>
                  <a:gd name="T11" fmla="*/ 437 h 437"/>
                  <a:gd name="T12" fmla="*/ 232 w 367"/>
                  <a:gd name="T13" fmla="*/ 390 h 437"/>
                  <a:gd name="T14" fmla="*/ 232 w 367"/>
                  <a:gd name="T15" fmla="*/ 88 h 437"/>
                  <a:gd name="T16" fmla="*/ 323 w 367"/>
                  <a:gd name="T17" fmla="*/ 88 h 437"/>
                  <a:gd name="T18" fmla="*/ 367 w 367"/>
                  <a:gd name="T19" fmla="*/ 44 h 437"/>
                  <a:gd name="T20" fmla="*/ 323 w 367"/>
                  <a:gd name="T21" fmla="*/ 0 h 437"/>
                  <a:gd name="T22" fmla="*/ 44 w 367"/>
                  <a:gd name="T23" fmla="*/ 0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67" h="437">
                    <a:moveTo>
                      <a:pt x="44" y="0"/>
                    </a:moveTo>
                    <a:cubicBezTo>
                      <a:pt x="20" y="0"/>
                      <a:pt x="0" y="20"/>
                      <a:pt x="0" y="44"/>
                    </a:cubicBezTo>
                    <a:cubicBezTo>
                      <a:pt x="0" y="68"/>
                      <a:pt x="20" y="88"/>
                      <a:pt x="44" y="88"/>
                    </a:cubicBezTo>
                    <a:cubicBezTo>
                      <a:pt x="136" y="88"/>
                      <a:pt x="136" y="88"/>
                      <a:pt x="136" y="88"/>
                    </a:cubicBezTo>
                    <a:cubicBezTo>
                      <a:pt x="136" y="390"/>
                      <a:pt x="136" y="390"/>
                      <a:pt x="136" y="390"/>
                    </a:cubicBezTo>
                    <a:cubicBezTo>
                      <a:pt x="136" y="416"/>
                      <a:pt x="157" y="437"/>
                      <a:pt x="184" y="437"/>
                    </a:cubicBezTo>
                    <a:cubicBezTo>
                      <a:pt x="210" y="437"/>
                      <a:pt x="232" y="416"/>
                      <a:pt x="232" y="390"/>
                    </a:cubicBezTo>
                    <a:cubicBezTo>
                      <a:pt x="232" y="88"/>
                      <a:pt x="232" y="88"/>
                      <a:pt x="232" y="88"/>
                    </a:cubicBezTo>
                    <a:cubicBezTo>
                      <a:pt x="323" y="88"/>
                      <a:pt x="323" y="88"/>
                      <a:pt x="323" y="88"/>
                    </a:cubicBezTo>
                    <a:cubicBezTo>
                      <a:pt x="347" y="88"/>
                      <a:pt x="367" y="68"/>
                      <a:pt x="367" y="44"/>
                    </a:cubicBezTo>
                    <a:cubicBezTo>
                      <a:pt x="367" y="20"/>
                      <a:pt x="347" y="0"/>
                      <a:pt x="323" y="0"/>
                    </a:cubicBezTo>
                    <a:lnTo>
                      <a:pt x="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0958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5D0EE719-4641-CF74-416E-215B7E6928ED}"/>
              </a:ext>
            </a:extLst>
          </p:cNvPr>
          <p:cNvSpPr txBox="1"/>
          <p:nvPr/>
        </p:nvSpPr>
        <p:spPr>
          <a:xfrm>
            <a:off x="6508961" y="4610595"/>
            <a:ext cx="1650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267" normalizeH="0" baseline="0" noProof="0" dirty="0">
                <a:ln>
                  <a:noFill/>
                </a:ln>
                <a:gradFill>
                  <a:gsLst>
                    <a:gs pos="0">
                      <a:srgbClr val="67B9B0"/>
                    </a:gs>
                    <a:gs pos="75000">
                      <a:srgbClr val="CE142E"/>
                    </a:gs>
                    <a:gs pos="100000">
                      <a:srgbClr val="E5531A"/>
                    </a:gs>
                    <a:gs pos="25000">
                      <a:srgbClr val="219CDC"/>
                    </a:gs>
                    <a:gs pos="50000">
                      <a:srgbClr val="17428C"/>
                    </a:gs>
                  </a:gsLst>
                  <a:lin ang="0" scaled="0"/>
                </a:gra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2021-2025</a:t>
            </a:r>
          </a:p>
        </p:txBody>
      </p:sp>
    </p:spTree>
    <p:extLst>
      <p:ext uri="{BB962C8B-B14F-4D97-AF65-F5344CB8AC3E}">
        <p14:creationId xmlns:p14="http://schemas.microsoft.com/office/powerpoint/2010/main" val="194368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1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6" grpId="0" build="p"/>
      <p:bldP spid="10" grpId="0" uiExpand="1" build="p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hink-cell data - do not delete" hidden="1">
            <a:extLst>
              <a:ext uri="{FF2B5EF4-FFF2-40B4-BE49-F238E27FC236}">
                <a16:creationId xmlns:a16="http://schemas.microsoft.com/office/drawing/2014/main" id="{7F507C12-7DD4-E1F6-05E0-E47EF85F11E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0210251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1" imgH="351" progId="TCLayout.ActiveDocument.1">
                  <p:embed/>
                </p:oleObj>
              </mc:Choice>
              <mc:Fallback>
                <p:oleObj name="think-cell Slide" r:id="rId4" imgW="351" imgH="351" progId="TCLayout.ActiveDocument.1">
                  <p:embed/>
                  <p:pic>
                    <p:nvPicPr>
                      <p:cNvPr id="2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7F507C12-7DD4-E1F6-05E0-E47EF85F11E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Text Placeholder 49">
            <a:extLst>
              <a:ext uri="{FF2B5EF4-FFF2-40B4-BE49-F238E27FC236}">
                <a16:creationId xmlns:a16="http://schemas.microsoft.com/office/drawing/2014/main" id="{C92AD63A-6FBF-5A1E-2C84-9050E58175F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GB" noProof="1"/>
              <a:t> </a:t>
            </a:r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7E0A9610-75B9-9DCF-171D-447CD9C4943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285564" y="2537862"/>
            <a:ext cx="2484000" cy="1625623"/>
          </a:xfrm>
        </p:spPr>
        <p:txBody>
          <a:bodyPr/>
          <a:lstStyle/>
          <a:p>
            <a:r>
              <a:rPr lang="en-GB" noProof="1"/>
              <a:t> </a:t>
            </a:r>
          </a:p>
        </p:txBody>
      </p:sp>
      <p:sp>
        <p:nvSpPr>
          <p:cNvPr id="49" name="Text Placeholder 48">
            <a:extLst>
              <a:ext uri="{FF2B5EF4-FFF2-40B4-BE49-F238E27FC236}">
                <a16:creationId xmlns:a16="http://schemas.microsoft.com/office/drawing/2014/main" id="{438A0A31-C765-7613-C1B3-36DB193A690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126249" y="2571749"/>
            <a:ext cx="2484000" cy="1625623"/>
          </a:xfrm>
        </p:spPr>
        <p:txBody>
          <a:bodyPr/>
          <a:lstStyle/>
          <a:p>
            <a:r>
              <a:rPr lang="en-GB" noProof="1"/>
              <a:t> </a:t>
            </a:r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C9FC7FA0-8309-193C-2A27-CF2234EEC31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22276" y="3313973"/>
            <a:ext cx="2160000" cy="1620000"/>
          </a:xfrm>
        </p:spPr>
        <p:txBody>
          <a:bodyPr/>
          <a:lstStyle/>
          <a:p>
            <a:r>
              <a:rPr lang="en-GB" noProof="1"/>
              <a:t> </a:t>
            </a:r>
          </a:p>
        </p:txBody>
      </p:sp>
      <p:sp>
        <p:nvSpPr>
          <p:cNvPr id="51" name="Text Placeholder 50">
            <a:extLst>
              <a:ext uri="{FF2B5EF4-FFF2-40B4-BE49-F238E27FC236}">
                <a16:creationId xmlns:a16="http://schemas.microsoft.com/office/drawing/2014/main" id="{53A64EEC-424E-DE5A-784C-A3AC3517DB50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311913" y="3313973"/>
            <a:ext cx="2160000" cy="1620000"/>
          </a:xfrm>
        </p:spPr>
        <p:txBody>
          <a:bodyPr/>
          <a:lstStyle/>
          <a:p>
            <a:r>
              <a:rPr lang="en-GB" noProof="1"/>
              <a:t> </a:t>
            </a:r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2DD67F27-2377-AA00-D762-04A7754C84A3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099850" y="3294946"/>
            <a:ext cx="2160000" cy="1620000"/>
          </a:xfrm>
        </p:spPr>
        <p:txBody>
          <a:bodyPr/>
          <a:lstStyle/>
          <a:p>
            <a:r>
              <a:rPr lang="en-GB" noProof="1"/>
              <a:t> 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CF8DDE8E-1E82-696B-F5BD-389EF0F5671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44576" y="3657372"/>
            <a:ext cx="2039400" cy="1080000"/>
          </a:xfrm>
        </p:spPr>
        <p:txBody>
          <a:bodyPr/>
          <a:lstStyle/>
          <a:p>
            <a:r>
              <a:rPr lang="en-GB" sz="2000" b="1" noProof="1"/>
              <a:t>ENERGY-EFFICIENT</a:t>
            </a:r>
            <a:br>
              <a:rPr lang="en-GB" sz="2000" b="1" noProof="1"/>
            </a:br>
            <a:r>
              <a:rPr lang="en-GB" sz="2000" b="1" noProof="1"/>
              <a:t>RENOVATION</a:t>
            </a:r>
          </a:p>
          <a:p>
            <a:endParaRPr lang="en-GB" sz="2000" b="1" noProof="1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7D7AB573-E3EE-389D-6C75-C0A078FF003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444708" y="3820085"/>
            <a:ext cx="2427387" cy="1080000"/>
          </a:xfrm>
        </p:spPr>
        <p:txBody>
          <a:bodyPr/>
          <a:lstStyle/>
          <a:p>
            <a:r>
              <a:rPr lang="en-GB" sz="2000" b="1" noProof="1"/>
              <a:t>LIGHT</a:t>
            </a:r>
            <a:br>
              <a:rPr lang="en-GB" sz="2000" b="1" noProof="1"/>
            </a:br>
            <a:r>
              <a:rPr lang="en-GB" sz="2000" b="1" noProof="1"/>
              <a:t>CONSTRUCTION</a:t>
            </a:r>
          </a:p>
          <a:p>
            <a:endParaRPr lang="en-GB" sz="2000" b="1" noProof="1"/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D10E5A42-5C5B-FCAB-C7DD-613EB960E82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58224" y="3820085"/>
            <a:ext cx="2463500" cy="1080000"/>
          </a:xfrm>
        </p:spPr>
        <p:txBody>
          <a:bodyPr/>
          <a:lstStyle/>
          <a:p>
            <a:r>
              <a:rPr lang="en-GB" sz="2000" b="1" noProof="1"/>
              <a:t>CONSTRUCTION </a:t>
            </a:r>
          </a:p>
          <a:p>
            <a:r>
              <a:rPr lang="en-GB" sz="2000" b="1" noProof="1"/>
              <a:t>DECARBONISATION</a:t>
            </a:r>
          </a:p>
          <a:p>
            <a:endParaRPr lang="en-GB" sz="2000" b="1" noProof="1"/>
          </a:p>
        </p:txBody>
      </p:sp>
      <p:pic>
        <p:nvPicPr>
          <p:cNvPr id="10" name="Picture Placeholder 6">
            <a:extLst>
              <a:ext uri="{FF2B5EF4-FFF2-40B4-BE49-F238E27FC236}">
                <a16:creationId xmlns:a16="http://schemas.microsoft.com/office/drawing/2014/main" id="{5EB32DB8-25D2-C5D1-67EB-ED2D7FC1C3DE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2275" y="1209675"/>
            <a:ext cx="2484438" cy="1907698"/>
          </a:xfrm>
        </p:spPr>
      </p:pic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F167C4A5-53E8-C728-7890-9B038C33A116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3113" y="1209675"/>
            <a:ext cx="2482850" cy="1907698"/>
          </a:xfrm>
        </p:spPr>
      </p:pic>
      <p:pic>
        <p:nvPicPr>
          <p:cNvPr id="12" name="Picture Placeholder 14">
            <a:extLst>
              <a:ext uri="{FF2B5EF4-FFF2-40B4-BE49-F238E27FC236}">
                <a16:creationId xmlns:a16="http://schemas.microsoft.com/office/drawing/2014/main" id="{FCBB9EC8-3B49-C308-E075-619E1067AC02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48388" y="1209675"/>
            <a:ext cx="2484437" cy="1907697"/>
          </a:xfrm>
        </p:spPr>
      </p:pic>
      <p:sp>
        <p:nvSpPr>
          <p:cNvPr id="6" name="Rectangle : coins arrondis 34">
            <a:extLst>
              <a:ext uri="{FF2B5EF4-FFF2-40B4-BE49-F238E27FC236}">
                <a16:creationId xmlns:a16="http://schemas.microsoft.com/office/drawing/2014/main" id="{94FA28B5-D8F9-D5E1-CB79-F685F2D970A0}"/>
              </a:ext>
            </a:extLst>
          </p:cNvPr>
          <p:cNvSpPr/>
          <p:nvPr/>
        </p:nvSpPr>
        <p:spPr>
          <a:xfrm>
            <a:off x="422275" y="228554"/>
            <a:ext cx="8210549" cy="717573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100000">
                <a:srgbClr val="CF182E"/>
              </a:gs>
              <a:gs pos="40000">
                <a:srgbClr val="263D8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0" marR="0" lvl="0" indent="0" algn="ctr" defTabSz="9135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OUR SOLUTIONS ARE AT THE HEART OF </a:t>
            </a:r>
          </a:p>
          <a:p>
            <a:pPr marL="0" marR="0" lvl="0" indent="0" algn="ctr" defTabSz="9135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CONSTRUCTION TRANSFORMATION &amp; ENERGY EFFICIENCY</a:t>
            </a:r>
          </a:p>
        </p:txBody>
      </p:sp>
    </p:spTree>
    <p:extLst>
      <p:ext uri="{BB962C8B-B14F-4D97-AF65-F5344CB8AC3E}">
        <p14:creationId xmlns:p14="http://schemas.microsoft.com/office/powerpoint/2010/main" val="99890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Connecteur droit 145">
            <a:extLst>
              <a:ext uri="{FF2B5EF4-FFF2-40B4-BE49-F238E27FC236}">
                <a16:creationId xmlns:a16="http://schemas.microsoft.com/office/drawing/2014/main" id="{EBAF607F-C768-15F6-73BF-FC0A9F5B8C66}"/>
              </a:ext>
            </a:extLst>
          </p:cNvPr>
          <p:cNvCxnSpPr>
            <a:cxnSpLocks/>
          </p:cNvCxnSpPr>
          <p:nvPr/>
        </p:nvCxnSpPr>
        <p:spPr>
          <a:xfrm>
            <a:off x="7989633" y="1588007"/>
            <a:ext cx="0" cy="532941"/>
          </a:xfrm>
          <a:prstGeom prst="line">
            <a:avLst/>
          </a:prstGeom>
          <a:ln w="15875" cap="rnd">
            <a:solidFill>
              <a:srgbClr val="219C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8" name="think-cell data - do not delete" hidden="1">
            <a:extLst>
              <a:ext uri="{FF2B5EF4-FFF2-40B4-BE49-F238E27FC236}">
                <a16:creationId xmlns:a16="http://schemas.microsoft.com/office/drawing/2014/main" id="{22F0B398-59B9-0224-0CC3-B16A7F557FC3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8957725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1" imgH="351" progId="TCLayout.ActiveDocument.1">
                  <p:embed/>
                </p:oleObj>
              </mc:Choice>
              <mc:Fallback>
                <p:oleObj name="think-cell Slide" r:id="rId4" imgW="351" imgH="351" progId="TCLayout.ActiveDocument.1">
                  <p:embed/>
                  <p:pic>
                    <p:nvPicPr>
                      <p:cNvPr id="9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2F0B398-59B9-0224-0CC3-B16A7F557FC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Text Placeholder 49">
            <a:extLst>
              <a:ext uri="{FF2B5EF4-FFF2-40B4-BE49-F238E27FC236}">
                <a16:creationId xmlns:a16="http://schemas.microsoft.com/office/drawing/2014/main" id="{C92AD63A-6FBF-5A1E-2C84-9050E58175F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47947" y="534805"/>
            <a:ext cx="2484000" cy="1625623"/>
          </a:xfrm>
        </p:spPr>
        <p:txBody>
          <a:bodyPr/>
          <a:lstStyle/>
          <a:p>
            <a:r>
              <a:rPr lang="en-GB" noProof="1"/>
              <a:t> </a:t>
            </a:r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C9FC7FA0-8309-193C-2A27-CF2234EEC31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68562" y="927861"/>
            <a:ext cx="1857950" cy="1260000"/>
          </a:xfrm>
        </p:spPr>
        <p:txBody>
          <a:bodyPr/>
          <a:lstStyle/>
          <a:p>
            <a:r>
              <a:rPr lang="en-GB" noProof="1"/>
              <a:t> </a:t>
            </a:r>
          </a:p>
        </p:txBody>
      </p:sp>
      <p:pic>
        <p:nvPicPr>
          <p:cNvPr id="13" name="Picture Placeholder 6">
            <a:extLst>
              <a:ext uri="{FF2B5EF4-FFF2-40B4-BE49-F238E27FC236}">
                <a16:creationId xmlns:a16="http://schemas.microsoft.com/office/drawing/2014/main" id="{A3EDACB4-7DEC-7A67-414D-8AE3F97CC00C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t="2354" b="2354"/>
          <a:stretch/>
        </p:blipFill>
        <p:spPr>
          <a:xfrm>
            <a:off x="474076" y="1026032"/>
            <a:ext cx="1652436" cy="985246"/>
          </a:xfrm>
        </p:spPr>
      </p:pic>
      <p:pic>
        <p:nvPicPr>
          <p:cNvPr id="14" name="Picture Placeholder 11" descr="A building with a large glass front&#10;&#10;Description automatically generated">
            <a:extLst>
              <a:ext uri="{FF2B5EF4-FFF2-40B4-BE49-F238E27FC236}">
                <a16:creationId xmlns:a16="http://schemas.microsoft.com/office/drawing/2014/main" id="{9CCB8C12-0747-080E-86F9-03CDD3DC3C04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54" b="12354"/>
          <a:stretch/>
        </p:blipFill>
        <p:spPr>
          <a:xfrm>
            <a:off x="2848860" y="1030668"/>
            <a:ext cx="1669976" cy="1006542"/>
          </a:xfrm>
        </p:spPr>
      </p:pic>
      <p:pic>
        <p:nvPicPr>
          <p:cNvPr id="15" name="Picture Placeholder 15" descr="A building with many windows&#10;&#10;Description automatically generated">
            <a:extLst>
              <a:ext uri="{FF2B5EF4-FFF2-40B4-BE49-F238E27FC236}">
                <a16:creationId xmlns:a16="http://schemas.microsoft.com/office/drawing/2014/main" id="{9F985C35-A56B-6E59-F30F-0E78135A1A78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78" b="12378"/>
          <a:stretch/>
        </p:blipFill>
        <p:spPr>
          <a:xfrm>
            <a:off x="5088504" y="971788"/>
            <a:ext cx="1629505" cy="1004826"/>
          </a:xfr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8CC19A-EDEB-3DB7-5F99-47A6AFCC8290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2678533" y="927861"/>
            <a:ext cx="1857950" cy="1260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2DD67F27-2377-AA00-D762-04A7754C84A3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911282" y="939420"/>
            <a:ext cx="1836833" cy="1232567"/>
          </a:xfrm>
        </p:spPr>
        <p:txBody>
          <a:bodyPr/>
          <a:lstStyle/>
          <a:p>
            <a:r>
              <a:rPr lang="en-GB" noProof="1"/>
              <a:t> </a:t>
            </a:r>
          </a:p>
        </p:txBody>
      </p:sp>
      <p:sp>
        <p:nvSpPr>
          <p:cNvPr id="44" name="Title 43">
            <a:extLst>
              <a:ext uri="{FF2B5EF4-FFF2-40B4-BE49-F238E27FC236}">
                <a16:creationId xmlns:a16="http://schemas.microsoft.com/office/drawing/2014/main" id="{B235E4CB-F129-BF02-9D68-CB63E445E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all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Clear </a:t>
            </a:r>
            <a:r>
              <a:rPr kumimoji="0" lang="en-US" sz="2000" b="1" i="0" u="none" strike="noStrike" kern="1200" cap="all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csr</a:t>
            </a:r>
            <a:r>
              <a:rPr kumimoji="0" lang="en-US" sz="2000" b="1" i="0" u="none" strike="noStrike" kern="1200" cap="all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roadmap</a:t>
            </a:r>
            <a:r>
              <a:rPr kumimoji="0" lang="en-US" sz="2000" b="1" i="0" u="none" strike="noStrike" kern="1200" cap="all" spc="0" normalizeH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with CLEAR PRIORITIES AND TARGETS</a:t>
            </a:r>
            <a:endParaRPr kumimoji="0" lang="en-US" sz="2000" b="1" i="0" u="none" strike="noStrike" kern="1200" cap="all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3" name="Text Placeholder 46">
            <a:extLst>
              <a:ext uri="{FF2B5EF4-FFF2-40B4-BE49-F238E27FC236}">
                <a16:creationId xmlns:a16="http://schemas.microsoft.com/office/drawing/2014/main" id="{456F904F-8B51-7668-A97C-54EB4D19422A}"/>
              </a:ext>
            </a:extLst>
          </p:cNvPr>
          <p:cNvSpPr txBox="1">
            <a:spLocks/>
          </p:cNvSpPr>
          <p:nvPr/>
        </p:nvSpPr>
        <p:spPr>
          <a:xfrm>
            <a:off x="286209" y="2852575"/>
            <a:ext cx="1857950" cy="1260000"/>
          </a:xfrm>
          <a:custGeom>
            <a:avLst/>
            <a:gdLst>
              <a:gd name="connsiteX0" fmla="*/ 0 w 2160000"/>
              <a:gd name="connsiteY0" fmla="*/ 0 h 1620000"/>
              <a:gd name="connsiteX1" fmla="*/ 54000 w 2160000"/>
              <a:gd name="connsiteY1" fmla="*/ 0 h 1620000"/>
              <a:gd name="connsiteX2" fmla="*/ 54000 w 2160000"/>
              <a:gd name="connsiteY2" fmla="*/ 1566000 h 1620000"/>
              <a:gd name="connsiteX3" fmla="*/ 2160000 w 2160000"/>
              <a:gd name="connsiteY3" fmla="*/ 1566000 h 1620000"/>
              <a:gd name="connsiteX4" fmla="*/ 2160000 w 2160000"/>
              <a:gd name="connsiteY4" fmla="*/ 1620000 h 1620000"/>
              <a:gd name="connsiteX5" fmla="*/ 54000 w 2160000"/>
              <a:gd name="connsiteY5" fmla="*/ 1620000 h 1620000"/>
              <a:gd name="connsiteX6" fmla="*/ 0 w 2160000"/>
              <a:gd name="connsiteY6" fmla="*/ 1620000 h 1620000"/>
              <a:gd name="connsiteX7" fmla="*/ 0 w 2160000"/>
              <a:gd name="connsiteY7" fmla="*/ 1566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0000" h="1620000">
                <a:moveTo>
                  <a:pt x="0" y="0"/>
                </a:moveTo>
                <a:lnTo>
                  <a:pt x="54000" y="0"/>
                </a:lnTo>
                <a:lnTo>
                  <a:pt x="54000" y="1566000"/>
                </a:lnTo>
                <a:lnTo>
                  <a:pt x="2160000" y="1566000"/>
                </a:lnTo>
                <a:lnTo>
                  <a:pt x="2160000" y="1620000"/>
                </a:lnTo>
                <a:lnTo>
                  <a:pt x="54000" y="1620000"/>
                </a:lnTo>
                <a:lnTo>
                  <a:pt x="0" y="1620000"/>
                </a:lnTo>
                <a:lnTo>
                  <a:pt x="0" y="156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</a:gradFill>
        </p:spPr>
        <p:txBody>
          <a:bodyPr wrap="square" lIns="0" tIns="0" rIns="0" bIns="0" anchor="t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noProof="1"/>
              <a:t> </a:t>
            </a:r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DE1BAC8A-25DE-615C-A7B0-A3BB4294A6FE}"/>
              </a:ext>
            </a:extLst>
          </p:cNvPr>
          <p:cNvSpPr txBox="1">
            <a:spLocks/>
          </p:cNvSpPr>
          <p:nvPr/>
        </p:nvSpPr>
        <p:spPr>
          <a:xfrm>
            <a:off x="2696180" y="2852575"/>
            <a:ext cx="1857950" cy="1260000"/>
          </a:xfrm>
          <a:custGeom>
            <a:avLst/>
            <a:gdLst>
              <a:gd name="connsiteX0" fmla="*/ 0 w 2160000"/>
              <a:gd name="connsiteY0" fmla="*/ 0 h 1620000"/>
              <a:gd name="connsiteX1" fmla="*/ 54000 w 2160000"/>
              <a:gd name="connsiteY1" fmla="*/ 0 h 1620000"/>
              <a:gd name="connsiteX2" fmla="*/ 54000 w 2160000"/>
              <a:gd name="connsiteY2" fmla="*/ 1566000 h 1620000"/>
              <a:gd name="connsiteX3" fmla="*/ 2160000 w 2160000"/>
              <a:gd name="connsiteY3" fmla="*/ 1566000 h 1620000"/>
              <a:gd name="connsiteX4" fmla="*/ 2160000 w 2160000"/>
              <a:gd name="connsiteY4" fmla="*/ 1620000 h 1620000"/>
              <a:gd name="connsiteX5" fmla="*/ 54000 w 2160000"/>
              <a:gd name="connsiteY5" fmla="*/ 1620000 h 1620000"/>
              <a:gd name="connsiteX6" fmla="*/ 0 w 2160000"/>
              <a:gd name="connsiteY6" fmla="*/ 1620000 h 1620000"/>
              <a:gd name="connsiteX7" fmla="*/ 0 w 2160000"/>
              <a:gd name="connsiteY7" fmla="*/ 1566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0000" h="1620000">
                <a:moveTo>
                  <a:pt x="0" y="0"/>
                </a:moveTo>
                <a:lnTo>
                  <a:pt x="54000" y="0"/>
                </a:lnTo>
                <a:lnTo>
                  <a:pt x="54000" y="1566000"/>
                </a:lnTo>
                <a:lnTo>
                  <a:pt x="2160000" y="1566000"/>
                </a:lnTo>
                <a:lnTo>
                  <a:pt x="2160000" y="1620000"/>
                </a:lnTo>
                <a:lnTo>
                  <a:pt x="54000" y="1620000"/>
                </a:lnTo>
                <a:lnTo>
                  <a:pt x="0" y="1620000"/>
                </a:lnTo>
                <a:lnTo>
                  <a:pt x="0" y="156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</a:gradFill>
        </p:spPr>
        <p:txBody>
          <a:bodyPr wrap="square" lIns="0" tIns="0" rIns="0" bIns="0" anchor="t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38" name="Text Placeholder 51">
            <a:extLst>
              <a:ext uri="{FF2B5EF4-FFF2-40B4-BE49-F238E27FC236}">
                <a16:creationId xmlns:a16="http://schemas.microsoft.com/office/drawing/2014/main" id="{FE5A88A8-A1FC-03B4-BF69-25614D66C6B7}"/>
              </a:ext>
            </a:extLst>
          </p:cNvPr>
          <p:cNvSpPr txBox="1">
            <a:spLocks/>
          </p:cNvSpPr>
          <p:nvPr/>
        </p:nvSpPr>
        <p:spPr>
          <a:xfrm>
            <a:off x="4928929" y="2864134"/>
            <a:ext cx="1836833" cy="1232567"/>
          </a:xfrm>
          <a:custGeom>
            <a:avLst/>
            <a:gdLst>
              <a:gd name="connsiteX0" fmla="*/ 0 w 2160000"/>
              <a:gd name="connsiteY0" fmla="*/ 0 h 1620000"/>
              <a:gd name="connsiteX1" fmla="*/ 54000 w 2160000"/>
              <a:gd name="connsiteY1" fmla="*/ 0 h 1620000"/>
              <a:gd name="connsiteX2" fmla="*/ 54000 w 2160000"/>
              <a:gd name="connsiteY2" fmla="*/ 1566000 h 1620000"/>
              <a:gd name="connsiteX3" fmla="*/ 2160000 w 2160000"/>
              <a:gd name="connsiteY3" fmla="*/ 1566000 h 1620000"/>
              <a:gd name="connsiteX4" fmla="*/ 2160000 w 2160000"/>
              <a:gd name="connsiteY4" fmla="*/ 1620000 h 1620000"/>
              <a:gd name="connsiteX5" fmla="*/ 54000 w 2160000"/>
              <a:gd name="connsiteY5" fmla="*/ 1620000 h 1620000"/>
              <a:gd name="connsiteX6" fmla="*/ 0 w 2160000"/>
              <a:gd name="connsiteY6" fmla="*/ 1620000 h 1620000"/>
              <a:gd name="connsiteX7" fmla="*/ 0 w 2160000"/>
              <a:gd name="connsiteY7" fmla="*/ 1566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0000" h="1620000">
                <a:moveTo>
                  <a:pt x="0" y="0"/>
                </a:moveTo>
                <a:lnTo>
                  <a:pt x="54000" y="0"/>
                </a:lnTo>
                <a:lnTo>
                  <a:pt x="54000" y="1566000"/>
                </a:lnTo>
                <a:lnTo>
                  <a:pt x="2160000" y="1566000"/>
                </a:lnTo>
                <a:lnTo>
                  <a:pt x="2160000" y="1620000"/>
                </a:lnTo>
                <a:lnTo>
                  <a:pt x="54000" y="1620000"/>
                </a:lnTo>
                <a:lnTo>
                  <a:pt x="0" y="1620000"/>
                </a:lnTo>
                <a:lnTo>
                  <a:pt x="0" y="156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</a:gradFill>
        </p:spPr>
        <p:txBody>
          <a:bodyPr wrap="square" lIns="0" tIns="0" rIns="0" bIns="0" anchor="t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noProof="1"/>
              <a:t> </a:t>
            </a:r>
          </a:p>
        </p:txBody>
      </p:sp>
      <p:pic>
        <p:nvPicPr>
          <p:cNvPr id="39" name="Image 7">
            <a:extLst>
              <a:ext uri="{FF2B5EF4-FFF2-40B4-BE49-F238E27FC236}">
                <a16:creationId xmlns:a16="http://schemas.microsoft.com/office/drawing/2014/main" id="{7431C721-6F26-E136-675A-A32C0C46854B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7577" y="927861"/>
            <a:ext cx="1524112" cy="419755"/>
          </a:xfrm>
          <a:prstGeom prst="rect">
            <a:avLst/>
          </a:prstGeom>
        </p:spPr>
      </p:pic>
      <p:sp>
        <p:nvSpPr>
          <p:cNvPr id="40" name="Rectangle : coins arrondis 9">
            <a:extLst>
              <a:ext uri="{FF2B5EF4-FFF2-40B4-BE49-F238E27FC236}">
                <a16:creationId xmlns:a16="http://schemas.microsoft.com/office/drawing/2014/main" id="{4B336517-98BC-F4F5-C9BF-9FBE46F1BC41}"/>
              </a:ext>
            </a:extLst>
          </p:cNvPr>
          <p:cNvSpPr/>
          <p:nvPr/>
        </p:nvSpPr>
        <p:spPr>
          <a:xfrm>
            <a:off x="6925337" y="1518655"/>
            <a:ext cx="2128592" cy="41975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40000">
                <a:srgbClr val="67B9B0"/>
              </a:gs>
              <a:gs pos="99000">
                <a:srgbClr val="219CDC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lvl="0" algn="ctr">
              <a:defRPr/>
            </a:pPr>
            <a:r>
              <a:rPr lang="en-US" sz="1200" b="1" dirty="0">
                <a:solidFill>
                  <a:prstClr val="white"/>
                </a:solidFill>
              </a:rPr>
              <a:t>Recognized commitments</a:t>
            </a:r>
          </a:p>
        </p:txBody>
      </p:sp>
      <p:pic>
        <p:nvPicPr>
          <p:cNvPr id="43" name="Image 116">
            <a:extLst>
              <a:ext uri="{FF2B5EF4-FFF2-40B4-BE49-F238E27FC236}">
                <a16:creationId xmlns:a16="http://schemas.microsoft.com/office/drawing/2014/main" id="{A0B899BD-2BD1-5C21-DBF8-12B94A551F77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643" y="3007435"/>
            <a:ext cx="858740" cy="858740"/>
          </a:xfrm>
          <a:prstGeom prst="rect">
            <a:avLst/>
          </a:prstGeom>
        </p:spPr>
      </p:pic>
      <p:pic>
        <p:nvPicPr>
          <p:cNvPr id="53" name="Image 117">
            <a:extLst>
              <a:ext uri="{FF2B5EF4-FFF2-40B4-BE49-F238E27FC236}">
                <a16:creationId xmlns:a16="http://schemas.microsoft.com/office/drawing/2014/main" id="{A4124ED4-53E5-03C1-9C44-C34A490C8431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8454" y="2221546"/>
            <a:ext cx="779929" cy="703901"/>
          </a:xfrm>
          <a:prstGeom prst="rect">
            <a:avLst/>
          </a:prstGeom>
        </p:spPr>
      </p:pic>
      <p:sp>
        <p:nvSpPr>
          <p:cNvPr id="54" name="Rectangle : coins arrondis 118">
            <a:extLst>
              <a:ext uri="{FF2B5EF4-FFF2-40B4-BE49-F238E27FC236}">
                <a16:creationId xmlns:a16="http://schemas.microsoft.com/office/drawing/2014/main" id="{A11615AB-6B61-464A-2E49-E864E2C00113}"/>
              </a:ext>
            </a:extLst>
          </p:cNvPr>
          <p:cNvSpPr/>
          <p:nvPr/>
        </p:nvSpPr>
        <p:spPr>
          <a:xfrm>
            <a:off x="7227577" y="2121950"/>
            <a:ext cx="1524109" cy="2486626"/>
          </a:xfrm>
          <a:prstGeom prst="roundRect">
            <a:avLst>
              <a:gd name="adj" fmla="val 3597"/>
            </a:avLst>
          </a:prstGeom>
          <a:noFill/>
          <a:ln>
            <a:solidFill>
              <a:srgbClr val="219C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554"/>
            <a:endParaRPr lang="fr-FR" sz="1798">
              <a:solidFill>
                <a:prstClr val="white"/>
              </a:solidFill>
              <a:latin typeface="Arial"/>
            </a:endParaRPr>
          </a:p>
        </p:txBody>
      </p:sp>
      <p:pic>
        <p:nvPicPr>
          <p:cNvPr id="55" name="Image 1460719732">
            <a:extLst>
              <a:ext uri="{FF2B5EF4-FFF2-40B4-BE49-F238E27FC236}">
                <a16:creationId xmlns:a16="http://schemas.microsoft.com/office/drawing/2014/main" id="{2016F03A-1D15-03CC-F310-314AFA093E08}"/>
              </a:ext>
            </a:extLst>
          </p:cNvPr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2066" y="3966773"/>
            <a:ext cx="1035129" cy="491230"/>
          </a:xfrm>
          <a:prstGeom prst="rect">
            <a:avLst/>
          </a:prstGeom>
          <a:noFill/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7D8DBA9F-2A6A-8645-563D-A757F9332256}"/>
              </a:ext>
            </a:extLst>
          </p:cNvPr>
          <p:cNvSpPr/>
          <p:nvPr/>
        </p:nvSpPr>
        <p:spPr>
          <a:xfrm>
            <a:off x="2772520" y="2252280"/>
            <a:ext cx="1669976" cy="432890"/>
          </a:xfrm>
          <a:prstGeom prst="rect">
            <a:avLst/>
          </a:prstGeom>
          <a:solidFill>
            <a:srgbClr val="67B9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554"/>
            <a:endParaRPr lang="en-US" sz="12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 defTabSz="913554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</a:rPr>
              <a:t>Introduce circularity </a:t>
            </a:r>
            <a:b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</a:rPr>
              <a:t>to our markets​</a:t>
            </a:r>
          </a:p>
          <a:p>
            <a:pPr algn="ctr" defTabSz="913554"/>
            <a:endParaRPr lang="fr-FR" sz="1200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59" name="Rectangle : coins arrondis 34">
            <a:extLst>
              <a:ext uri="{FF2B5EF4-FFF2-40B4-BE49-F238E27FC236}">
                <a16:creationId xmlns:a16="http://schemas.microsoft.com/office/drawing/2014/main" id="{C6BC33AB-E377-3DA2-AE97-89E30B4AA3B5}"/>
              </a:ext>
            </a:extLst>
          </p:cNvPr>
          <p:cNvSpPr/>
          <p:nvPr/>
        </p:nvSpPr>
        <p:spPr>
          <a:xfrm>
            <a:off x="1634866" y="4777289"/>
            <a:ext cx="4133258" cy="22154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81000">
                <a:srgbClr val="CF182E"/>
              </a:gs>
              <a:gs pos="26000">
                <a:schemeClr val="accent5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0" marR="0" lvl="0" indent="0" algn="ctr" defTabSz="9135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SCIENCE BASED TARGETS - 2030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5584886-FCF0-DF18-6787-CA58A13AC47B}"/>
              </a:ext>
            </a:extLst>
          </p:cNvPr>
          <p:cNvSpPr/>
          <p:nvPr/>
        </p:nvSpPr>
        <p:spPr>
          <a:xfrm>
            <a:off x="392314" y="2255329"/>
            <a:ext cx="1669976" cy="432890"/>
          </a:xfrm>
          <a:prstGeom prst="rect">
            <a:avLst/>
          </a:prstGeom>
          <a:solidFill>
            <a:srgbClr val="67B9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554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</a:rPr>
              <a:t>Build a decarbonized world</a:t>
            </a:r>
            <a:endParaRPr lang="fr-FR" sz="1200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C4DCE5-E926-0B6E-44E3-3772265DDE5E}"/>
              </a:ext>
            </a:extLst>
          </p:cNvPr>
          <p:cNvSpPr/>
          <p:nvPr/>
        </p:nvSpPr>
        <p:spPr>
          <a:xfrm>
            <a:off x="4994710" y="2250972"/>
            <a:ext cx="1669976" cy="432890"/>
          </a:xfrm>
          <a:prstGeom prst="rect">
            <a:avLst/>
          </a:prstGeom>
          <a:solidFill>
            <a:srgbClr val="67B9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554"/>
            <a:r>
              <a:rPr lang="en-US" sz="1000" b="1" dirty="0">
                <a:solidFill>
                  <a:schemeClr val="bg1"/>
                </a:solidFill>
                <a:latin typeface="Arial" panose="020B0604020202020204" pitchFamily="34" charset="0"/>
              </a:rPr>
              <a:t>Health and Safety throughout the entire value chain</a:t>
            </a:r>
            <a:endParaRPr lang="fr-FR" sz="1000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FA8F0E8-C95E-FF55-0558-A849701EAF23}"/>
              </a:ext>
            </a:extLst>
          </p:cNvPr>
          <p:cNvSpPr/>
          <p:nvPr/>
        </p:nvSpPr>
        <p:spPr>
          <a:xfrm>
            <a:off x="380196" y="4210746"/>
            <a:ext cx="1669976" cy="432890"/>
          </a:xfrm>
          <a:prstGeom prst="rect">
            <a:avLst/>
          </a:prstGeom>
          <a:solidFill>
            <a:srgbClr val="67B9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377">
              <a:defRPr/>
            </a:pPr>
            <a:r>
              <a:rPr lang="en-GB" sz="1050" b="1" dirty="0">
                <a:solidFill>
                  <a:schemeClr val="bg1"/>
                </a:solidFill>
                <a:latin typeface="Arial" panose="020B0604020202020204" pitchFamily="34" charset="0"/>
              </a:rPr>
              <a:t>Employee Engagement and Diversity​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6A86A0C-D490-CE15-50E2-0A2EE073B9B6}"/>
              </a:ext>
            </a:extLst>
          </p:cNvPr>
          <p:cNvSpPr/>
          <p:nvPr/>
        </p:nvSpPr>
        <p:spPr>
          <a:xfrm>
            <a:off x="2790167" y="4209622"/>
            <a:ext cx="1669976" cy="432890"/>
          </a:xfrm>
          <a:prstGeom prst="rect">
            <a:avLst/>
          </a:prstGeom>
          <a:solidFill>
            <a:srgbClr val="67B9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377">
              <a:defRPr/>
            </a:pPr>
            <a:r>
              <a:rPr lang="fr-FR" sz="1200" b="1" dirty="0">
                <a:solidFill>
                  <a:schemeClr val="bg1"/>
                </a:solidFill>
                <a:latin typeface="Arial" panose="020B0604020202020204" pitchFamily="34" charset="0"/>
              </a:rPr>
              <a:t>Inclusive Growth​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1C1AF12-1658-25CF-2984-AC881DA5280F}"/>
              </a:ext>
            </a:extLst>
          </p:cNvPr>
          <p:cNvSpPr/>
          <p:nvPr/>
        </p:nvSpPr>
        <p:spPr>
          <a:xfrm>
            <a:off x="5008872" y="4204080"/>
            <a:ext cx="1669976" cy="432890"/>
          </a:xfrm>
          <a:prstGeom prst="rect">
            <a:avLst/>
          </a:prstGeom>
          <a:solidFill>
            <a:srgbClr val="67B9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>
              <a:defRPr/>
            </a:pPr>
            <a:endParaRPr lang="en-GB" sz="1050" b="1" dirty="0">
              <a:solidFill>
                <a:schemeClr val="bg1"/>
              </a:solidFill>
              <a:cs typeface="Arial"/>
            </a:endParaRPr>
          </a:p>
          <a:p>
            <a:pPr algn="ctr" defTabSz="914377">
              <a:defRPr/>
            </a:pPr>
            <a:r>
              <a:rPr lang="en-GB" sz="1050" b="1" dirty="0">
                <a:solidFill>
                  <a:schemeClr val="bg1"/>
                </a:solidFill>
                <a:cs typeface="Arial"/>
              </a:rPr>
              <a:t>Business Ethics - </a:t>
            </a:r>
            <a:r>
              <a:rPr lang="en-US" sz="1050" b="1" dirty="0">
                <a:solidFill>
                  <a:schemeClr val="bg1"/>
                </a:solidFill>
                <a:latin typeface="Arial" panose="020B0604020202020204" pitchFamily="34" charset="0"/>
              </a:rPr>
              <a:t>Act without compromise​</a:t>
            </a:r>
          </a:p>
          <a:p>
            <a:pPr lvl="0" algn="ctr" defTabSz="914377">
              <a:defRPr/>
            </a:pPr>
            <a:endParaRPr lang="en-GB" sz="1050" b="1" dirty="0">
              <a:solidFill>
                <a:schemeClr val="bg1"/>
              </a:solidFill>
              <a:cs typeface="Arial"/>
            </a:endParaRPr>
          </a:p>
        </p:txBody>
      </p:sp>
      <p:sp>
        <p:nvSpPr>
          <p:cNvPr id="9" name="Rectangle : avec coins arrondis en haut 131">
            <a:extLst>
              <a:ext uri="{FF2B5EF4-FFF2-40B4-BE49-F238E27FC236}">
                <a16:creationId xmlns:a16="http://schemas.microsoft.com/office/drawing/2014/main" id="{3254CD94-FDD9-3944-5830-DDEFD7D90569}"/>
              </a:ext>
            </a:extLst>
          </p:cNvPr>
          <p:cNvSpPr/>
          <p:nvPr/>
        </p:nvSpPr>
        <p:spPr>
          <a:xfrm>
            <a:off x="492492" y="2955379"/>
            <a:ext cx="1634020" cy="1006542"/>
          </a:xfrm>
          <a:prstGeom prst="flowChartManualInput">
            <a:avLst/>
          </a:prstGeom>
          <a:blipFill>
            <a:blip r:embed="rId1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554"/>
            <a:endParaRPr lang="fr-FR" sz="1798">
              <a:solidFill>
                <a:prstClr val="white"/>
              </a:solidFill>
              <a:latin typeface="Arial"/>
            </a:endParaRPr>
          </a:p>
        </p:txBody>
      </p:sp>
      <p:sp>
        <p:nvSpPr>
          <p:cNvPr id="10" name="Rectangle : avec coins arrondis en haut 133">
            <a:extLst>
              <a:ext uri="{FF2B5EF4-FFF2-40B4-BE49-F238E27FC236}">
                <a16:creationId xmlns:a16="http://schemas.microsoft.com/office/drawing/2014/main" id="{C71A1B6C-F004-F494-70F1-308BB66E33D6}"/>
              </a:ext>
            </a:extLst>
          </p:cNvPr>
          <p:cNvSpPr/>
          <p:nvPr/>
        </p:nvSpPr>
        <p:spPr>
          <a:xfrm>
            <a:off x="2876051" y="2925444"/>
            <a:ext cx="1650888" cy="1036477"/>
          </a:xfrm>
          <a:prstGeom prst="flowChartManualInput">
            <a:avLst/>
          </a:prstGeom>
          <a:blipFill dpi="0" rotWithShape="1"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554"/>
            <a:endParaRPr lang="fr-FR" sz="1798">
              <a:solidFill>
                <a:prstClr val="white"/>
              </a:solidFill>
              <a:latin typeface="Arial"/>
            </a:endParaRPr>
          </a:p>
        </p:txBody>
      </p:sp>
      <p:sp>
        <p:nvSpPr>
          <p:cNvPr id="11" name="Rectangle : avec coins arrondis en haut 136">
            <a:extLst>
              <a:ext uri="{FF2B5EF4-FFF2-40B4-BE49-F238E27FC236}">
                <a16:creationId xmlns:a16="http://schemas.microsoft.com/office/drawing/2014/main" id="{408073FB-5735-C239-E162-5236B8CA72BE}"/>
              </a:ext>
            </a:extLst>
          </p:cNvPr>
          <p:cNvSpPr/>
          <p:nvPr/>
        </p:nvSpPr>
        <p:spPr>
          <a:xfrm>
            <a:off x="5086652" y="2925444"/>
            <a:ext cx="1631357" cy="1036477"/>
          </a:xfrm>
          <a:prstGeom prst="flowChartManualInput">
            <a:avLst/>
          </a:prstGeom>
          <a:blipFill dpi="0" rotWithShape="1"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554"/>
            <a:endParaRPr lang="fr-FR" sz="1798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5085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hink-cell data - do not delete" hidden="1">
            <a:extLst>
              <a:ext uri="{FF2B5EF4-FFF2-40B4-BE49-F238E27FC236}">
                <a16:creationId xmlns:a16="http://schemas.microsoft.com/office/drawing/2014/main" id="{BF9B0C9E-CA2F-00E3-0F6A-3285162FD505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9543645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1" imgH="351" progId="TCLayout.ActiveDocument.1">
                  <p:embed/>
                </p:oleObj>
              </mc:Choice>
              <mc:Fallback>
                <p:oleObj name="think-cell Slide" r:id="rId4" imgW="351" imgH="351" progId="TCLayout.ActiveDocument.1">
                  <p:embed/>
                  <p:pic>
                    <p:nvPicPr>
                      <p:cNvPr id="1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F9B0C9E-CA2F-00E3-0F6A-3285162FD50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8">
            <a:extLst>
              <a:ext uri="{FF2B5EF4-FFF2-40B4-BE49-F238E27FC236}">
                <a16:creationId xmlns:a16="http://schemas.microsoft.com/office/drawing/2014/main" id="{6EA94D3B-AA51-8E58-DA50-884B1C943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GB" dirty="0"/>
              <a:t>ON TRACK TO ACHIEVE TARGETS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A7EA32A-1370-E427-1CB5-234D08252B91}"/>
              </a:ext>
            </a:extLst>
          </p:cNvPr>
          <p:cNvSpPr/>
          <p:nvPr/>
        </p:nvSpPr>
        <p:spPr>
          <a:xfrm>
            <a:off x="479283" y="728724"/>
            <a:ext cx="296210" cy="4571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9" name="Image 7">
            <a:extLst>
              <a:ext uri="{FF2B5EF4-FFF2-40B4-BE49-F238E27FC236}">
                <a16:creationId xmlns:a16="http://schemas.microsoft.com/office/drawing/2014/main" id="{5B0269BC-CF5E-370E-31DE-71238983DDD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1593" y="179793"/>
            <a:ext cx="1006181" cy="277112"/>
          </a:xfrm>
          <a:prstGeom prst="rect">
            <a:avLst/>
          </a:prstGeom>
        </p:spPr>
      </p:pic>
      <p:sp>
        <p:nvSpPr>
          <p:cNvPr id="44" name="IllustrativeStamp">
            <a:extLst>
              <a:ext uri="{FF2B5EF4-FFF2-40B4-BE49-F238E27FC236}">
                <a16:creationId xmlns:a16="http://schemas.microsoft.com/office/drawing/2014/main" id="{AEFD7B00-8E40-6ADD-F641-549F7E47D1E3}"/>
              </a:ext>
            </a:extLst>
          </p:cNvPr>
          <p:cNvSpPr/>
          <p:nvPr/>
        </p:nvSpPr>
        <p:spPr>
          <a:xfrm>
            <a:off x="412591" y="1265865"/>
            <a:ext cx="518745" cy="315307"/>
          </a:xfrm>
          <a:prstGeom prst="roundRect">
            <a:avLst>
              <a:gd name="adj" fmla="val 94697"/>
            </a:avLst>
          </a:prstGeom>
          <a:gradFill>
            <a:gsLst>
              <a:gs pos="34000">
                <a:schemeClr val="accent4"/>
              </a:gs>
              <a:gs pos="100000">
                <a:schemeClr val="accent5"/>
              </a:gs>
            </a:gsLst>
            <a:lin ang="0" scaled="1"/>
          </a:gra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2030</a:t>
            </a:r>
          </a:p>
        </p:txBody>
      </p:sp>
      <p:grpSp>
        <p:nvGrpSpPr>
          <p:cNvPr id="45" name="Groupe 197">
            <a:extLst>
              <a:ext uri="{FF2B5EF4-FFF2-40B4-BE49-F238E27FC236}">
                <a16:creationId xmlns:a16="http://schemas.microsoft.com/office/drawing/2014/main" id="{D5D7968F-8ECB-372B-E4AF-BAD5995A0D40}"/>
              </a:ext>
            </a:extLst>
          </p:cNvPr>
          <p:cNvGrpSpPr/>
          <p:nvPr/>
        </p:nvGrpSpPr>
        <p:grpSpPr>
          <a:xfrm>
            <a:off x="149591" y="2327570"/>
            <a:ext cx="11105861" cy="724843"/>
            <a:chOff x="838200" y="3080436"/>
            <a:chExt cx="11105861" cy="989389"/>
          </a:xfrm>
        </p:grpSpPr>
        <p:sp>
          <p:nvSpPr>
            <p:cNvPr id="46" name="Rounded Rectangle 184">
              <a:extLst>
                <a:ext uri="{FF2B5EF4-FFF2-40B4-BE49-F238E27FC236}">
                  <a16:creationId xmlns:a16="http://schemas.microsoft.com/office/drawing/2014/main" id="{A8EEA236-A725-01C8-F3A4-A1824724DC60}"/>
                </a:ext>
              </a:extLst>
            </p:cNvPr>
            <p:cNvSpPr/>
            <p:nvPr/>
          </p:nvSpPr>
          <p:spPr>
            <a:xfrm rot="16200000">
              <a:off x="432740" y="3485896"/>
              <a:ext cx="989389" cy="178469"/>
            </a:xfrm>
            <a:prstGeom prst="roundRect">
              <a:avLst/>
            </a:prstGeom>
            <a:gradFill>
              <a:gsLst>
                <a:gs pos="81000">
                  <a:srgbClr val="CF182E"/>
                </a:gs>
                <a:gs pos="26000">
                  <a:schemeClr val="accent5">
                    <a:lumMod val="7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2021</a:t>
              </a:r>
            </a:p>
          </p:txBody>
        </p:sp>
        <p:cxnSp>
          <p:nvCxnSpPr>
            <p:cNvPr id="47" name="Straight Connector 186">
              <a:extLst>
                <a:ext uri="{FF2B5EF4-FFF2-40B4-BE49-F238E27FC236}">
                  <a16:creationId xmlns:a16="http://schemas.microsoft.com/office/drawing/2014/main" id="{00C85CC8-C64E-DFD1-3FED-E19BE3FD0B41}"/>
                </a:ext>
              </a:extLst>
            </p:cNvPr>
            <p:cNvCxnSpPr/>
            <p:nvPr/>
          </p:nvCxnSpPr>
          <p:spPr>
            <a:xfrm flipV="1">
              <a:off x="838200" y="4061436"/>
              <a:ext cx="11105861" cy="1"/>
            </a:xfrm>
            <a:prstGeom prst="line">
              <a:avLst/>
            </a:prstGeom>
            <a:ln w="12700" cap="rnd">
              <a:solidFill>
                <a:schemeClr val="bg2">
                  <a:lumMod val="6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e 197">
            <a:extLst>
              <a:ext uri="{FF2B5EF4-FFF2-40B4-BE49-F238E27FC236}">
                <a16:creationId xmlns:a16="http://schemas.microsoft.com/office/drawing/2014/main" id="{0309E614-E9CF-8BE3-8D1D-C2C682FD15DE}"/>
              </a:ext>
            </a:extLst>
          </p:cNvPr>
          <p:cNvGrpSpPr/>
          <p:nvPr/>
        </p:nvGrpSpPr>
        <p:grpSpPr>
          <a:xfrm>
            <a:off x="149592" y="4393675"/>
            <a:ext cx="11105861" cy="575740"/>
            <a:chOff x="838200" y="3080436"/>
            <a:chExt cx="11105861" cy="989389"/>
          </a:xfrm>
        </p:grpSpPr>
        <p:sp>
          <p:nvSpPr>
            <p:cNvPr id="58" name="Rounded Rectangle 184">
              <a:extLst>
                <a:ext uri="{FF2B5EF4-FFF2-40B4-BE49-F238E27FC236}">
                  <a16:creationId xmlns:a16="http://schemas.microsoft.com/office/drawing/2014/main" id="{24C6447C-FF69-50FB-4515-F698FAF7CD55}"/>
                </a:ext>
              </a:extLst>
            </p:cNvPr>
            <p:cNvSpPr/>
            <p:nvPr/>
          </p:nvSpPr>
          <p:spPr>
            <a:xfrm rot="16200000">
              <a:off x="432740" y="3485896"/>
              <a:ext cx="989389" cy="178469"/>
            </a:xfrm>
            <a:prstGeom prst="roundRect">
              <a:avLst/>
            </a:prstGeom>
            <a:gradFill>
              <a:gsLst>
                <a:gs pos="81000">
                  <a:srgbClr val="CF182E"/>
                </a:gs>
                <a:gs pos="26000">
                  <a:schemeClr val="accent5">
                    <a:lumMod val="7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2021</a:t>
              </a:r>
            </a:p>
          </p:txBody>
        </p:sp>
        <p:cxnSp>
          <p:nvCxnSpPr>
            <p:cNvPr id="59" name="Straight Connector 186">
              <a:extLst>
                <a:ext uri="{FF2B5EF4-FFF2-40B4-BE49-F238E27FC236}">
                  <a16:creationId xmlns:a16="http://schemas.microsoft.com/office/drawing/2014/main" id="{C4140F4C-50F2-25B1-06AE-4D25195299BC}"/>
                </a:ext>
              </a:extLst>
            </p:cNvPr>
            <p:cNvCxnSpPr/>
            <p:nvPr/>
          </p:nvCxnSpPr>
          <p:spPr>
            <a:xfrm flipV="1">
              <a:off x="838200" y="4061436"/>
              <a:ext cx="11105861" cy="1"/>
            </a:xfrm>
            <a:prstGeom prst="line">
              <a:avLst/>
            </a:prstGeom>
            <a:ln w="12700" cap="rnd">
              <a:solidFill>
                <a:schemeClr val="bg2">
                  <a:lumMod val="6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EBB577C6-AF03-5E28-7270-0AD448F77A67}"/>
              </a:ext>
            </a:extLst>
          </p:cNvPr>
          <p:cNvSpPr/>
          <p:nvPr/>
        </p:nvSpPr>
        <p:spPr>
          <a:xfrm>
            <a:off x="2104756" y="729829"/>
            <a:ext cx="296210" cy="4571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4" name="Freeform 29">
            <a:extLst>
              <a:ext uri="{FF2B5EF4-FFF2-40B4-BE49-F238E27FC236}">
                <a16:creationId xmlns:a16="http://schemas.microsoft.com/office/drawing/2014/main" id="{AAFFC5B5-25A0-C424-E686-CD72E10FB202}"/>
              </a:ext>
            </a:extLst>
          </p:cNvPr>
          <p:cNvSpPr/>
          <p:nvPr/>
        </p:nvSpPr>
        <p:spPr>
          <a:xfrm>
            <a:off x="1733461" y="678236"/>
            <a:ext cx="833318" cy="412399"/>
          </a:xfrm>
          <a:custGeom>
            <a:avLst/>
            <a:gdLst>
              <a:gd name="connsiteX0" fmla="*/ 0 w 1629680"/>
              <a:gd name="connsiteY0" fmla="*/ 0 h 484632"/>
              <a:gd name="connsiteX1" fmla="*/ 1477011 w 1629680"/>
              <a:gd name="connsiteY1" fmla="*/ 0 h 484632"/>
              <a:gd name="connsiteX2" fmla="*/ 1629680 w 1629680"/>
              <a:gd name="connsiteY2" fmla="*/ 242316 h 484632"/>
              <a:gd name="connsiteX3" fmla="*/ 1477011 w 1629680"/>
              <a:gd name="connsiteY3" fmla="*/ 484632 h 484632"/>
              <a:gd name="connsiteX4" fmla="*/ 0 w 1629680"/>
              <a:gd name="connsiteY4" fmla="*/ 484632 h 484632"/>
              <a:gd name="connsiteX5" fmla="*/ 152669 w 1629680"/>
              <a:gd name="connsiteY5" fmla="*/ 242316 h 48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29680" h="484632">
                <a:moveTo>
                  <a:pt x="0" y="0"/>
                </a:moveTo>
                <a:lnTo>
                  <a:pt x="1477011" y="0"/>
                </a:lnTo>
                <a:lnTo>
                  <a:pt x="1629680" y="242316"/>
                </a:lnTo>
                <a:lnTo>
                  <a:pt x="1477011" y="484632"/>
                </a:lnTo>
                <a:lnTo>
                  <a:pt x="0" y="484632"/>
                </a:lnTo>
                <a:lnTo>
                  <a:pt x="152669" y="242316"/>
                </a:lnTo>
                <a:close/>
              </a:path>
            </a:pathLst>
          </a:custGeom>
          <a:gradFill flip="none" rotWithShape="1"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100" dirty="0"/>
              <a:t>Circular Economy</a:t>
            </a:r>
            <a:endParaRPr lang="en-FR" sz="1100" dirty="0"/>
          </a:p>
        </p:txBody>
      </p:sp>
      <p:sp>
        <p:nvSpPr>
          <p:cNvPr id="65" name="IllustrativeStamp">
            <a:extLst>
              <a:ext uri="{FF2B5EF4-FFF2-40B4-BE49-F238E27FC236}">
                <a16:creationId xmlns:a16="http://schemas.microsoft.com/office/drawing/2014/main" id="{8E828AF8-FC16-BAB0-AC54-435514475746}"/>
              </a:ext>
            </a:extLst>
          </p:cNvPr>
          <p:cNvSpPr/>
          <p:nvPr/>
        </p:nvSpPr>
        <p:spPr>
          <a:xfrm>
            <a:off x="1890747" y="1248632"/>
            <a:ext cx="518745" cy="315307"/>
          </a:xfrm>
          <a:prstGeom prst="roundRect">
            <a:avLst>
              <a:gd name="adj" fmla="val 94697"/>
            </a:avLst>
          </a:prstGeom>
          <a:gradFill>
            <a:gsLst>
              <a:gs pos="34000">
                <a:schemeClr val="accent4"/>
              </a:gs>
              <a:gs pos="100000">
                <a:schemeClr val="accent5"/>
              </a:gs>
            </a:gsLst>
            <a:lin ang="0" scaled="1"/>
          </a:gra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2030</a:t>
            </a:r>
          </a:p>
        </p:txBody>
      </p:sp>
      <p:sp>
        <p:nvSpPr>
          <p:cNvPr id="66" name="ZoneTexte 249">
            <a:extLst>
              <a:ext uri="{FF2B5EF4-FFF2-40B4-BE49-F238E27FC236}">
                <a16:creationId xmlns:a16="http://schemas.microsoft.com/office/drawing/2014/main" id="{E67A0BDF-E9E0-CDD6-8554-71B5716DD256}"/>
              </a:ext>
            </a:extLst>
          </p:cNvPr>
          <p:cNvSpPr txBox="1"/>
          <p:nvPr/>
        </p:nvSpPr>
        <p:spPr>
          <a:xfrm>
            <a:off x="1733460" y="1675608"/>
            <a:ext cx="901229" cy="582268"/>
          </a:xfrm>
          <a:prstGeom prst="rect">
            <a:avLst/>
          </a:prstGeom>
          <a:noFill/>
          <a:ln>
            <a:solidFill>
              <a:srgbClr val="17428C"/>
            </a:solidFill>
          </a:ln>
        </p:spPr>
        <p:txBody>
          <a:bodyPr wrap="square" lIns="36000" tIns="72000" rIns="108000" rtlCol="0" anchor="ctr" anchorCtr="0">
            <a:noAutofit/>
          </a:bodyPr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80%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non-recycled waste vs 2017​</a:t>
            </a:r>
          </a:p>
        </p:txBody>
      </p:sp>
      <p:sp>
        <p:nvSpPr>
          <p:cNvPr id="71" name="Freeform 29">
            <a:extLst>
              <a:ext uri="{FF2B5EF4-FFF2-40B4-BE49-F238E27FC236}">
                <a16:creationId xmlns:a16="http://schemas.microsoft.com/office/drawing/2014/main" id="{0D8C1543-6431-5904-7A2C-D445B3FCF355}"/>
              </a:ext>
            </a:extLst>
          </p:cNvPr>
          <p:cNvSpPr/>
          <p:nvPr/>
        </p:nvSpPr>
        <p:spPr>
          <a:xfrm>
            <a:off x="3303435" y="677131"/>
            <a:ext cx="833318" cy="412399"/>
          </a:xfrm>
          <a:custGeom>
            <a:avLst/>
            <a:gdLst>
              <a:gd name="connsiteX0" fmla="*/ 0 w 1629680"/>
              <a:gd name="connsiteY0" fmla="*/ 0 h 484632"/>
              <a:gd name="connsiteX1" fmla="*/ 1477011 w 1629680"/>
              <a:gd name="connsiteY1" fmla="*/ 0 h 484632"/>
              <a:gd name="connsiteX2" fmla="*/ 1629680 w 1629680"/>
              <a:gd name="connsiteY2" fmla="*/ 242316 h 484632"/>
              <a:gd name="connsiteX3" fmla="*/ 1477011 w 1629680"/>
              <a:gd name="connsiteY3" fmla="*/ 484632 h 484632"/>
              <a:gd name="connsiteX4" fmla="*/ 0 w 1629680"/>
              <a:gd name="connsiteY4" fmla="*/ 484632 h 484632"/>
              <a:gd name="connsiteX5" fmla="*/ 152669 w 1629680"/>
              <a:gd name="connsiteY5" fmla="*/ 242316 h 48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29680" h="484632">
                <a:moveTo>
                  <a:pt x="0" y="0"/>
                </a:moveTo>
                <a:lnTo>
                  <a:pt x="1477011" y="0"/>
                </a:lnTo>
                <a:lnTo>
                  <a:pt x="1629680" y="242316"/>
                </a:lnTo>
                <a:lnTo>
                  <a:pt x="1477011" y="484632"/>
                </a:lnTo>
                <a:lnTo>
                  <a:pt x="0" y="484632"/>
                </a:lnTo>
                <a:lnTo>
                  <a:pt x="152669" y="242316"/>
                </a:lnTo>
                <a:close/>
              </a:path>
            </a:pathLst>
          </a:custGeom>
          <a:gradFill flip="none" rotWithShape="1">
            <a:gsLst>
              <a:gs pos="34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100" dirty="0"/>
              <a:t>Health &amp; Safety</a:t>
            </a:r>
            <a:endParaRPr lang="en-FR" sz="1100" dirty="0"/>
          </a:p>
        </p:txBody>
      </p:sp>
      <p:sp>
        <p:nvSpPr>
          <p:cNvPr id="85" name="Freeform 29">
            <a:extLst>
              <a:ext uri="{FF2B5EF4-FFF2-40B4-BE49-F238E27FC236}">
                <a16:creationId xmlns:a16="http://schemas.microsoft.com/office/drawing/2014/main" id="{FC82E6F4-692E-D325-A023-66BF5E4A29CE}"/>
              </a:ext>
            </a:extLst>
          </p:cNvPr>
          <p:cNvSpPr/>
          <p:nvPr/>
        </p:nvSpPr>
        <p:spPr>
          <a:xfrm>
            <a:off x="6443383" y="674921"/>
            <a:ext cx="833318" cy="412399"/>
          </a:xfrm>
          <a:custGeom>
            <a:avLst/>
            <a:gdLst>
              <a:gd name="connsiteX0" fmla="*/ 0 w 1629680"/>
              <a:gd name="connsiteY0" fmla="*/ 0 h 484632"/>
              <a:gd name="connsiteX1" fmla="*/ 1477011 w 1629680"/>
              <a:gd name="connsiteY1" fmla="*/ 0 h 484632"/>
              <a:gd name="connsiteX2" fmla="*/ 1629680 w 1629680"/>
              <a:gd name="connsiteY2" fmla="*/ 242316 h 484632"/>
              <a:gd name="connsiteX3" fmla="*/ 1477011 w 1629680"/>
              <a:gd name="connsiteY3" fmla="*/ 484632 h 484632"/>
              <a:gd name="connsiteX4" fmla="*/ 0 w 1629680"/>
              <a:gd name="connsiteY4" fmla="*/ 484632 h 484632"/>
              <a:gd name="connsiteX5" fmla="*/ 152669 w 1629680"/>
              <a:gd name="connsiteY5" fmla="*/ 242316 h 48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29680" h="484632">
                <a:moveTo>
                  <a:pt x="0" y="0"/>
                </a:moveTo>
                <a:lnTo>
                  <a:pt x="1477011" y="0"/>
                </a:lnTo>
                <a:lnTo>
                  <a:pt x="1629680" y="242316"/>
                </a:lnTo>
                <a:lnTo>
                  <a:pt x="1477011" y="484632"/>
                </a:lnTo>
                <a:lnTo>
                  <a:pt x="0" y="484632"/>
                </a:lnTo>
                <a:lnTo>
                  <a:pt x="152669" y="242316"/>
                </a:ln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100" dirty="0"/>
              <a:t>Inclusive Growth</a:t>
            </a:r>
            <a:endParaRPr lang="en-FR" sz="1100" dirty="0"/>
          </a:p>
        </p:txBody>
      </p:sp>
      <p:sp>
        <p:nvSpPr>
          <p:cNvPr id="95" name="ZoneTexte 249">
            <a:extLst>
              <a:ext uri="{FF2B5EF4-FFF2-40B4-BE49-F238E27FC236}">
                <a16:creationId xmlns:a16="http://schemas.microsoft.com/office/drawing/2014/main" id="{D3D77BE8-701A-29CC-97B0-58309ECBE659}"/>
              </a:ext>
            </a:extLst>
          </p:cNvPr>
          <p:cNvSpPr txBox="1"/>
          <p:nvPr/>
        </p:nvSpPr>
        <p:spPr>
          <a:xfrm>
            <a:off x="258749" y="1675608"/>
            <a:ext cx="901229" cy="582268"/>
          </a:xfrm>
          <a:prstGeom prst="rect">
            <a:avLst/>
          </a:prstGeom>
          <a:noFill/>
          <a:ln>
            <a:solidFill>
              <a:srgbClr val="17428C"/>
            </a:solidFill>
          </a:ln>
        </p:spPr>
        <p:txBody>
          <a:bodyPr wrap="square" lIns="36000" tIns="72000" rIns="108000" rtlCol="0" anchor="ctr" anchorCtr="0">
            <a:noAutofit/>
          </a:bodyPr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-33%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</a:t>
            </a:r>
            <a:r>
              <a:rPr kumimoji="0" lang="en-US" sz="900" b="0" i="0" u="none" strike="noStrike" kern="1200" cap="none" spc="0" normalizeH="0" baseline="-2500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emissions scope 1+2 vs 2017 </a:t>
            </a:r>
          </a:p>
        </p:txBody>
      </p:sp>
      <p:sp>
        <p:nvSpPr>
          <p:cNvPr id="96" name="IllustrativeStamp">
            <a:extLst>
              <a:ext uri="{FF2B5EF4-FFF2-40B4-BE49-F238E27FC236}">
                <a16:creationId xmlns:a16="http://schemas.microsoft.com/office/drawing/2014/main" id="{807C69FD-C064-1239-D118-5E8927569251}"/>
              </a:ext>
            </a:extLst>
          </p:cNvPr>
          <p:cNvSpPr/>
          <p:nvPr/>
        </p:nvSpPr>
        <p:spPr>
          <a:xfrm>
            <a:off x="3460722" y="1256259"/>
            <a:ext cx="518745" cy="315307"/>
          </a:xfrm>
          <a:prstGeom prst="roundRect">
            <a:avLst>
              <a:gd name="adj" fmla="val 9469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0" scaled="1"/>
          </a:gra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2030</a:t>
            </a:r>
          </a:p>
        </p:txBody>
      </p:sp>
      <p:sp>
        <p:nvSpPr>
          <p:cNvPr id="97" name="ZoneTexte 249">
            <a:extLst>
              <a:ext uri="{FF2B5EF4-FFF2-40B4-BE49-F238E27FC236}">
                <a16:creationId xmlns:a16="http://schemas.microsoft.com/office/drawing/2014/main" id="{FB4BD29C-121B-A847-D3D3-0B839D62B733}"/>
              </a:ext>
            </a:extLst>
          </p:cNvPr>
          <p:cNvSpPr txBox="1"/>
          <p:nvPr/>
        </p:nvSpPr>
        <p:spPr>
          <a:xfrm>
            <a:off x="3303435" y="1683235"/>
            <a:ext cx="901229" cy="582268"/>
          </a:xfrm>
          <a:prstGeom prst="rect">
            <a:avLst/>
          </a:prstGeom>
          <a:noFill/>
          <a:ln>
            <a:solidFill>
              <a:srgbClr val="17428C"/>
            </a:solidFill>
          </a:ln>
        </p:spPr>
        <p:txBody>
          <a:bodyPr wrap="square" lIns="36000" tIns="72000" rIns="108000" rtlCol="0" anchor="ctr" anchorCtr="0">
            <a:noAutofit/>
          </a:bodyPr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TF2</a:t>
            </a:r>
            <a:r>
              <a:rPr kumimoji="0" lang="en-US" sz="900" b="0" i="0" u="none" strike="noStrike" kern="1200" cap="none" spc="0" normalizeH="0" baseline="3000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(1)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less than or equal to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1.5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8" name="IllustrativeStamp">
            <a:extLst>
              <a:ext uri="{FF2B5EF4-FFF2-40B4-BE49-F238E27FC236}">
                <a16:creationId xmlns:a16="http://schemas.microsoft.com/office/drawing/2014/main" id="{6C89C80F-0421-E2D5-0472-E9AE3DB5A606}"/>
              </a:ext>
            </a:extLst>
          </p:cNvPr>
          <p:cNvSpPr/>
          <p:nvPr/>
        </p:nvSpPr>
        <p:spPr>
          <a:xfrm>
            <a:off x="5030697" y="1263886"/>
            <a:ext cx="518745" cy="315307"/>
          </a:xfrm>
          <a:prstGeom prst="roundRect">
            <a:avLst>
              <a:gd name="adj" fmla="val 9469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0" scaled="1"/>
          </a:gra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Annual</a:t>
            </a:r>
          </a:p>
        </p:txBody>
      </p:sp>
      <p:sp>
        <p:nvSpPr>
          <p:cNvPr id="99" name="ZoneTexte 249">
            <a:extLst>
              <a:ext uri="{FF2B5EF4-FFF2-40B4-BE49-F238E27FC236}">
                <a16:creationId xmlns:a16="http://schemas.microsoft.com/office/drawing/2014/main" id="{001B0D52-BFEA-9C59-CA9A-BCEF9AA0D7D2}"/>
              </a:ext>
            </a:extLst>
          </p:cNvPr>
          <p:cNvSpPr txBox="1"/>
          <p:nvPr/>
        </p:nvSpPr>
        <p:spPr>
          <a:xfrm>
            <a:off x="4873410" y="1665488"/>
            <a:ext cx="901229" cy="607642"/>
          </a:xfrm>
          <a:prstGeom prst="rect">
            <a:avLst/>
          </a:prstGeom>
          <a:noFill/>
          <a:ln>
            <a:solidFill>
              <a:srgbClr val="17428C"/>
            </a:solidFill>
          </a:ln>
        </p:spPr>
        <p:txBody>
          <a:bodyPr wrap="square" lIns="36000" tIns="72000" rIns="108000" rtlCol="0" anchor="ctr" anchorCtr="0">
            <a:noAutofit/>
          </a:bodyPr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Employee engagement rate</a:t>
            </a:r>
          </a:p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GB" sz="80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higher than benchmark</a:t>
            </a:r>
          </a:p>
        </p:txBody>
      </p:sp>
      <p:sp>
        <p:nvSpPr>
          <p:cNvPr id="100" name="IllustrativeStamp">
            <a:extLst>
              <a:ext uri="{FF2B5EF4-FFF2-40B4-BE49-F238E27FC236}">
                <a16:creationId xmlns:a16="http://schemas.microsoft.com/office/drawing/2014/main" id="{71802200-2EAE-11C8-895F-5DC31723A874}"/>
              </a:ext>
            </a:extLst>
          </p:cNvPr>
          <p:cNvSpPr/>
          <p:nvPr/>
        </p:nvSpPr>
        <p:spPr>
          <a:xfrm>
            <a:off x="6600672" y="1271513"/>
            <a:ext cx="518745" cy="315307"/>
          </a:xfrm>
          <a:prstGeom prst="roundRect">
            <a:avLst>
              <a:gd name="adj" fmla="val 9469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0" scaled="1"/>
          </a:gra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2025</a:t>
            </a:r>
          </a:p>
        </p:txBody>
      </p:sp>
      <p:sp>
        <p:nvSpPr>
          <p:cNvPr id="101" name="ZoneTexte 249">
            <a:extLst>
              <a:ext uri="{FF2B5EF4-FFF2-40B4-BE49-F238E27FC236}">
                <a16:creationId xmlns:a16="http://schemas.microsoft.com/office/drawing/2014/main" id="{8537B9F3-0C32-2902-DE9D-D8F7E46315F8}"/>
              </a:ext>
            </a:extLst>
          </p:cNvPr>
          <p:cNvSpPr txBox="1"/>
          <p:nvPr/>
        </p:nvSpPr>
        <p:spPr>
          <a:xfrm>
            <a:off x="6443385" y="1658178"/>
            <a:ext cx="901229" cy="622579"/>
          </a:xfrm>
          <a:prstGeom prst="rect">
            <a:avLst/>
          </a:prstGeom>
          <a:noFill/>
          <a:ln>
            <a:solidFill>
              <a:srgbClr val="17428C"/>
            </a:solidFill>
          </a:ln>
        </p:spPr>
        <p:txBody>
          <a:bodyPr wrap="square" lIns="36000" tIns="72000" rIns="108000" rtlCol="0" anchor="ctr" anchorCtr="0">
            <a:noAutofit/>
          </a:bodyPr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100%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countries with community assistance programs</a:t>
            </a:r>
            <a:endParaRPr kumimoji="0" lang="fr-FR" sz="800" b="0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2" name="IllustrativeStamp">
            <a:extLst>
              <a:ext uri="{FF2B5EF4-FFF2-40B4-BE49-F238E27FC236}">
                <a16:creationId xmlns:a16="http://schemas.microsoft.com/office/drawing/2014/main" id="{0B520FC7-26FF-EB19-F173-22BE9A1159C6}"/>
              </a:ext>
            </a:extLst>
          </p:cNvPr>
          <p:cNvSpPr/>
          <p:nvPr/>
        </p:nvSpPr>
        <p:spPr>
          <a:xfrm>
            <a:off x="8170647" y="1279140"/>
            <a:ext cx="518745" cy="315307"/>
          </a:xfrm>
          <a:prstGeom prst="roundRect">
            <a:avLst>
              <a:gd name="adj" fmla="val 9469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0" scaled="1"/>
          </a:gra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Annual</a:t>
            </a:r>
          </a:p>
        </p:txBody>
      </p:sp>
      <p:sp>
        <p:nvSpPr>
          <p:cNvPr id="103" name="ZoneTexte 249">
            <a:extLst>
              <a:ext uri="{FF2B5EF4-FFF2-40B4-BE49-F238E27FC236}">
                <a16:creationId xmlns:a16="http://schemas.microsoft.com/office/drawing/2014/main" id="{919C0020-0CD8-4843-FF3C-73401D657492}"/>
              </a:ext>
            </a:extLst>
          </p:cNvPr>
          <p:cNvSpPr txBox="1"/>
          <p:nvPr/>
        </p:nvSpPr>
        <p:spPr>
          <a:xfrm>
            <a:off x="8013360" y="1664208"/>
            <a:ext cx="901229" cy="624176"/>
          </a:xfrm>
          <a:prstGeom prst="rect">
            <a:avLst/>
          </a:prstGeom>
          <a:noFill/>
          <a:ln>
            <a:solidFill>
              <a:srgbClr val="17428C"/>
            </a:solidFill>
          </a:ln>
        </p:spPr>
        <p:txBody>
          <a:bodyPr wrap="square" lIns="36000" tIns="72000" rIns="108000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100%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new managers trained in the code of ethics in their first year</a:t>
            </a:r>
            <a:endParaRPr kumimoji="0" lang="fr-FR" sz="800" b="0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4" name="Freeform 29">
            <a:extLst>
              <a:ext uri="{FF2B5EF4-FFF2-40B4-BE49-F238E27FC236}">
                <a16:creationId xmlns:a16="http://schemas.microsoft.com/office/drawing/2014/main" id="{21E96E7D-EF66-E8BD-0EDF-7412EC1A8A48}"/>
              </a:ext>
            </a:extLst>
          </p:cNvPr>
          <p:cNvSpPr/>
          <p:nvPr/>
        </p:nvSpPr>
        <p:spPr>
          <a:xfrm>
            <a:off x="292704" y="700784"/>
            <a:ext cx="833318" cy="412399"/>
          </a:xfrm>
          <a:custGeom>
            <a:avLst/>
            <a:gdLst>
              <a:gd name="connsiteX0" fmla="*/ 0 w 1629680"/>
              <a:gd name="connsiteY0" fmla="*/ 0 h 484632"/>
              <a:gd name="connsiteX1" fmla="*/ 1477011 w 1629680"/>
              <a:gd name="connsiteY1" fmla="*/ 0 h 484632"/>
              <a:gd name="connsiteX2" fmla="*/ 1629680 w 1629680"/>
              <a:gd name="connsiteY2" fmla="*/ 242316 h 484632"/>
              <a:gd name="connsiteX3" fmla="*/ 1477011 w 1629680"/>
              <a:gd name="connsiteY3" fmla="*/ 484632 h 484632"/>
              <a:gd name="connsiteX4" fmla="*/ 0 w 1629680"/>
              <a:gd name="connsiteY4" fmla="*/ 484632 h 484632"/>
              <a:gd name="connsiteX5" fmla="*/ 152669 w 1629680"/>
              <a:gd name="connsiteY5" fmla="*/ 242316 h 48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29680" h="484632">
                <a:moveTo>
                  <a:pt x="0" y="0"/>
                </a:moveTo>
                <a:lnTo>
                  <a:pt x="1477011" y="0"/>
                </a:lnTo>
                <a:lnTo>
                  <a:pt x="1629680" y="242316"/>
                </a:lnTo>
                <a:lnTo>
                  <a:pt x="1477011" y="484632"/>
                </a:lnTo>
                <a:lnTo>
                  <a:pt x="0" y="484632"/>
                </a:lnTo>
                <a:lnTo>
                  <a:pt x="152669" y="242316"/>
                </a:lnTo>
                <a:close/>
              </a:path>
            </a:pathLst>
          </a:custGeom>
          <a:gradFill flip="none" rotWithShape="1">
            <a:gsLst>
              <a:gs pos="34000">
                <a:schemeClr val="accent4"/>
              </a:gs>
              <a:gs pos="100000">
                <a:schemeClr val="accent5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100" dirty="0"/>
              <a:t>Climate Change</a:t>
            </a:r>
            <a:endParaRPr lang="en-FR" sz="1100" dirty="0"/>
          </a:p>
        </p:txBody>
      </p:sp>
      <p:sp>
        <p:nvSpPr>
          <p:cNvPr id="115" name="Freeform 29">
            <a:extLst>
              <a:ext uri="{FF2B5EF4-FFF2-40B4-BE49-F238E27FC236}">
                <a16:creationId xmlns:a16="http://schemas.microsoft.com/office/drawing/2014/main" id="{DC4428FB-CC5C-E0CA-591D-1755110C0967}"/>
              </a:ext>
            </a:extLst>
          </p:cNvPr>
          <p:cNvSpPr/>
          <p:nvPr/>
        </p:nvSpPr>
        <p:spPr>
          <a:xfrm>
            <a:off x="4873409" y="645887"/>
            <a:ext cx="833318" cy="467296"/>
          </a:xfrm>
          <a:custGeom>
            <a:avLst/>
            <a:gdLst>
              <a:gd name="connsiteX0" fmla="*/ 0 w 1629680"/>
              <a:gd name="connsiteY0" fmla="*/ 0 h 484632"/>
              <a:gd name="connsiteX1" fmla="*/ 1477011 w 1629680"/>
              <a:gd name="connsiteY1" fmla="*/ 0 h 484632"/>
              <a:gd name="connsiteX2" fmla="*/ 1629680 w 1629680"/>
              <a:gd name="connsiteY2" fmla="*/ 242316 h 484632"/>
              <a:gd name="connsiteX3" fmla="*/ 1477011 w 1629680"/>
              <a:gd name="connsiteY3" fmla="*/ 484632 h 484632"/>
              <a:gd name="connsiteX4" fmla="*/ 0 w 1629680"/>
              <a:gd name="connsiteY4" fmla="*/ 484632 h 484632"/>
              <a:gd name="connsiteX5" fmla="*/ 152669 w 1629680"/>
              <a:gd name="connsiteY5" fmla="*/ 242316 h 48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29680" h="484632">
                <a:moveTo>
                  <a:pt x="0" y="0"/>
                </a:moveTo>
                <a:lnTo>
                  <a:pt x="1477011" y="0"/>
                </a:lnTo>
                <a:lnTo>
                  <a:pt x="1629680" y="242316"/>
                </a:lnTo>
                <a:lnTo>
                  <a:pt x="1477011" y="484632"/>
                </a:lnTo>
                <a:lnTo>
                  <a:pt x="0" y="484632"/>
                </a:lnTo>
                <a:lnTo>
                  <a:pt x="152669" y="242316"/>
                </a:lnTo>
                <a:close/>
              </a:path>
            </a:pathLst>
          </a:custGeom>
          <a:gradFill flip="none" rotWithShape="1">
            <a:gsLst>
              <a:gs pos="34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050" dirty="0"/>
              <a:t>Engagement &amp; Diversity</a:t>
            </a:r>
            <a:endParaRPr lang="en-FR" sz="1050" dirty="0"/>
          </a:p>
        </p:txBody>
      </p:sp>
      <p:sp>
        <p:nvSpPr>
          <p:cNvPr id="117" name="Freeform 29">
            <a:extLst>
              <a:ext uri="{FF2B5EF4-FFF2-40B4-BE49-F238E27FC236}">
                <a16:creationId xmlns:a16="http://schemas.microsoft.com/office/drawing/2014/main" id="{A25F6ADD-7EA6-D5EB-8BB2-AEB70A6C51FA}"/>
              </a:ext>
            </a:extLst>
          </p:cNvPr>
          <p:cNvSpPr/>
          <p:nvPr/>
        </p:nvSpPr>
        <p:spPr>
          <a:xfrm>
            <a:off x="8013357" y="669983"/>
            <a:ext cx="833318" cy="412399"/>
          </a:xfrm>
          <a:custGeom>
            <a:avLst/>
            <a:gdLst>
              <a:gd name="connsiteX0" fmla="*/ 0 w 1629680"/>
              <a:gd name="connsiteY0" fmla="*/ 0 h 484632"/>
              <a:gd name="connsiteX1" fmla="*/ 1477011 w 1629680"/>
              <a:gd name="connsiteY1" fmla="*/ 0 h 484632"/>
              <a:gd name="connsiteX2" fmla="*/ 1629680 w 1629680"/>
              <a:gd name="connsiteY2" fmla="*/ 242316 h 484632"/>
              <a:gd name="connsiteX3" fmla="*/ 1477011 w 1629680"/>
              <a:gd name="connsiteY3" fmla="*/ 484632 h 484632"/>
              <a:gd name="connsiteX4" fmla="*/ 0 w 1629680"/>
              <a:gd name="connsiteY4" fmla="*/ 484632 h 484632"/>
              <a:gd name="connsiteX5" fmla="*/ 152669 w 1629680"/>
              <a:gd name="connsiteY5" fmla="*/ 242316 h 48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29680" h="484632">
                <a:moveTo>
                  <a:pt x="0" y="0"/>
                </a:moveTo>
                <a:lnTo>
                  <a:pt x="1477011" y="0"/>
                </a:lnTo>
                <a:lnTo>
                  <a:pt x="1629680" y="242316"/>
                </a:lnTo>
                <a:lnTo>
                  <a:pt x="1477011" y="484632"/>
                </a:lnTo>
                <a:lnTo>
                  <a:pt x="0" y="484632"/>
                </a:lnTo>
                <a:lnTo>
                  <a:pt x="152669" y="242316"/>
                </a:ln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100" dirty="0"/>
              <a:t>Business Ethics</a:t>
            </a:r>
            <a:endParaRPr lang="en-FR" sz="1100" dirty="0"/>
          </a:p>
        </p:txBody>
      </p:sp>
      <p:sp>
        <p:nvSpPr>
          <p:cNvPr id="118" name="IllustrativeStamp">
            <a:extLst>
              <a:ext uri="{FF2B5EF4-FFF2-40B4-BE49-F238E27FC236}">
                <a16:creationId xmlns:a16="http://schemas.microsoft.com/office/drawing/2014/main" id="{002CF86A-6C24-AF7B-DF7E-80268449C2B6}"/>
              </a:ext>
            </a:extLst>
          </p:cNvPr>
          <p:cNvSpPr/>
          <p:nvPr/>
        </p:nvSpPr>
        <p:spPr>
          <a:xfrm>
            <a:off x="412591" y="3323945"/>
            <a:ext cx="518745" cy="315307"/>
          </a:xfrm>
          <a:prstGeom prst="roundRect">
            <a:avLst>
              <a:gd name="adj" fmla="val 94697"/>
            </a:avLst>
          </a:prstGeom>
          <a:gradFill>
            <a:gsLst>
              <a:gs pos="34000">
                <a:schemeClr val="accent4"/>
              </a:gs>
              <a:gs pos="100000">
                <a:schemeClr val="accent5"/>
              </a:gs>
            </a:gsLst>
            <a:lin ang="0" scaled="1"/>
          </a:gra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2030</a:t>
            </a:r>
          </a:p>
        </p:txBody>
      </p:sp>
      <p:sp>
        <p:nvSpPr>
          <p:cNvPr id="119" name="IllustrativeStamp">
            <a:extLst>
              <a:ext uri="{FF2B5EF4-FFF2-40B4-BE49-F238E27FC236}">
                <a16:creationId xmlns:a16="http://schemas.microsoft.com/office/drawing/2014/main" id="{2ECDA941-F594-B9DA-E97D-32A43DD80800}"/>
              </a:ext>
            </a:extLst>
          </p:cNvPr>
          <p:cNvSpPr/>
          <p:nvPr/>
        </p:nvSpPr>
        <p:spPr>
          <a:xfrm>
            <a:off x="1890747" y="3306712"/>
            <a:ext cx="518745" cy="315307"/>
          </a:xfrm>
          <a:prstGeom prst="roundRect">
            <a:avLst>
              <a:gd name="adj" fmla="val 94697"/>
            </a:avLst>
          </a:prstGeom>
          <a:gradFill>
            <a:gsLst>
              <a:gs pos="34000">
                <a:schemeClr val="accent4"/>
              </a:gs>
              <a:gs pos="100000">
                <a:schemeClr val="accent5"/>
              </a:gs>
            </a:gsLst>
            <a:lin ang="0" scaled="1"/>
          </a:gra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2030</a:t>
            </a:r>
          </a:p>
        </p:txBody>
      </p:sp>
      <p:sp>
        <p:nvSpPr>
          <p:cNvPr id="120" name="ZoneTexte 249">
            <a:extLst>
              <a:ext uri="{FF2B5EF4-FFF2-40B4-BE49-F238E27FC236}">
                <a16:creationId xmlns:a16="http://schemas.microsoft.com/office/drawing/2014/main" id="{69E6A47D-1323-462B-E2DC-38B2825E0730}"/>
              </a:ext>
            </a:extLst>
          </p:cNvPr>
          <p:cNvSpPr txBox="1"/>
          <p:nvPr/>
        </p:nvSpPr>
        <p:spPr>
          <a:xfrm>
            <a:off x="1733460" y="3733688"/>
            <a:ext cx="901229" cy="582268"/>
          </a:xfrm>
          <a:prstGeom prst="rect">
            <a:avLst/>
          </a:prstGeom>
          <a:noFill/>
          <a:ln>
            <a:solidFill>
              <a:srgbClr val="17428C"/>
            </a:solidFill>
          </a:ln>
        </p:spPr>
        <p:txBody>
          <a:bodyPr wrap="square" lIns="36000" tIns="72000" rIns="108000" rtlCol="0" anchor="ctr" anchorCtr="0">
            <a:noAutofit/>
          </a:bodyPr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+30% </a:t>
            </a:r>
            <a:r>
              <a:rPr kumimoji="0" lang="en-GB" sz="80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virgin raw materials avoided vs 2017 </a:t>
            </a:r>
          </a:p>
        </p:txBody>
      </p:sp>
      <p:sp>
        <p:nvSpPr>
          <p:cNvPr id="121" name="ZoneTexte 249">
            <a:extLst>
              <a:ext uri="{FF2B5EF4-FFF2-40B4-BE49-F238E27FC236}">
                <a16:creationId xmlns:a16="http://schemas.microsoft.com/office/drawing/2014/main" id="{ECA050F2-A846-FFE0-6D4B-B55B5C2DF0AE}"/>
              </a:ext>
            </a:extLst>
          </p:cNvPr>
          <p:cNvSpPr txBox="1"/>
          <p:nvPr/>
        </p:nvSpPr>
        <p:spPr>
          <a:xfrm>
            <a:off x="258749" y="3733688"/>
            <a:ext cx="901229" cy="582268"/>
          </a:xfrm>
          <a:prstGeom prst="rect">
            <a:avLst/>
          </a:prstGeom>
          <a:noFill/>
          <a:ln>
            <a:solidFill>
              <a:srgbClr val="17428C"/>
            </a:solidFill>
          </a:ln>
        </p:spPr>
        <p:txBody>
          <a:bodyPr wrap="square" lIns="36000" tIns="72000" rIns="108000" rtlCol="0" anchor="ctr" anchorCtr="0">
            <a:noAutofit/>
          </a:bodyPr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-50%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industrial water intake vs 2017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2" name="IllustrativeStamp">
            <a:extLst>
              <a:ext uri="{FF2B5EF4-FFF2-40B4-BE49-F238E27FC236}">
                <a16:creationId xmlns:a16="http://schemas.microsoft.com/office/drawing/2014/main" id="{79406974-E87D-2E47-D48C-E8EAE553032A}"/>
              </a:ext>
            </a:extLst>
          </p:cNvPr>
          <p:cNvSpPr/>
          <p:nvPr/>
        </p:nvSpPr>
        <p:spPr>
          <a:xfrm>
            <a:off x="3460722" y="3314339"/>
            <a:ext cx="518745" cy="315307"/>
          </a:xfrm>
          <a:prstGeom prst="roundRect">
            <a:avLst>
              <a:gd name="adj" fmla="val 9469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0" scaled="1"/>
          </a:gra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2025</a:t>
            </a:r>
          </a:p>
        </p:txBody>
      </p:sp>
      <p:sp>
        <p:nvSpPr>
          <p:cNvPr id="123" name="ZoneTexte 249">
            <a:extLst>
              <a:ext uri="{FF2B5EF4-FFF2-40B4-BE49-F238E27FC236}">
                <a16:creationId xmlns:a16="http://schemas.microsoft.com/office/drawing/2014/main" id="{CC0ED577-5089-6566-1FA3-C1CCB4BF4CC3}"/>
              </a:ext>
            </a:extLst>
          </p:cNvPr>
          <p:cNvSpPr txBox="1"/>
          <p:nvPr/>
        </p:nvSpPr>
        <p:spPr>
          <a:xfrm>
            <a:off x="3303435" y="3741315"/>
            <a:ext cx="901229" cy="582268"/>
          </a:xfrm>
          <a:prstGeom prst="rect">
            <a:avLst/>
          </a:prstGeom>
          <a:noFill/>
          <a:ln>
            <a:solidFill>
              <a:srgbClr val="17428C"/>
            </a:solidFill>
          </a:ln>
        </p:spPr>
        <p:txBody>
          <a:bodyPr wrap="square" lIns="36000" tIns="72000" rIns="108000" rtlCol="0" anchor="ctr" anchorCtr="0">
            <a:noAutofit/>
          </a:bodyPr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100%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sites covered by a chemical inventory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4" name="IllustrativeStamp">
            <a:extLst>
              <a:ext uri="{FF2B5EF4-FFF2-40B4-BE49-F238E27FC236}">
                <a16:creationId xmlns:a16="http://schemas.microsoft.com/office/drawing/2014/main" id="{F92A2555-94B2-4272-4986-AF8661940AAF}"/>
              </a:ext>
            </a:extLst>
          </p:cNvPr>
          <p:cNvSpPr/>
          <p:nvPr/>
        </p:nvSpPr>
        <p:spPr>
          <a:xfrm>
            <a:off x="5030697" y="3321966"/>
            <a:ext cx="518745" cy="315307"/>
          </a:xfrm>
          <a:prstGeom prst="roundRect">
            <a:avLst>
              <a:gd name="adj" fmla="val 9469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0" scaled="1"/>
          </a:gra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2025</a:t>
            </a:r>
          </a:p>
        </p:txBody>
      </p:sp>
      <p:sp>
        <p:nvSpPr>
          <p:cNvPr id="125" name="ZoneTexte 249">
            <a:extLst>
              <a:ext uri="{FF2B5EF4-FFF2-40B4-BE49-F238E27FC236}">
                <a16:creationId xmlns:a16="http://schemas.microsoft.com/office/drawing/2014/main" id="{4FB3546A-807A-4B3D-DE30-D15DF20F8E03}"/>
              </a:ext>
            </a:extLst>
          </p:cNvPr>
          <p:cNvSpPr txBox="1"/>
          <p:nvPr/>
        </p:nvSpPr>
        <p:spPr>
          <a:xfrm>
            <a:off x="4873410" y="3748942"/>
            <a:ext cx="901229" cy="582268"/>
          </a:xfrm>
          <a:prstGeom prst="rect">
            <a:avLst/>
          </a:prstGeom>
          <a:noFill/>
          <a:ln>
            <a:solidFill>
              <a:srgbClr val="17428C"/>
            </a:solidFill>
          </a:ln>
        </p:spPr>
        <p:txBody>
          <a:bodyPr wrap="square" lIns="36000" tIns="72000" rIns="108000" rtlCol="0" anchor="ctr" anchorCtr="0">
            <a:noAutofit/>
          </a:bodyPr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30% </a:t>
            </a:r>
            <a:r>
              <a:rPr kumimoji="0" lang="en-US" sz="90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female managers</a:t>
            </a:r>
          </a:p>
        </p:txBody>
      </p:sp>
      <p:sp>
        <p:nvSpPr>
          <p:cNvPr id="126" name="IllustrativeStamp">
            <a:extLst>
              <a:ext uri="{FF2B5EF4-FFF2-40B4-BE49-F238E27FC236}">
                <a16:creationId xmlns:a16="http://schemas.microsoft.com/office/drawing/2014/main" id="{E505F89B-E263-002D-0084-B9F77D0486BB}"/>
              </a:ext>
            </a:extLst>
          </p:cNvPr>
          <p:cNvSpPr/>
          <p:nvPr/>
        </p:nvSpPr>
        <p:spPr>
          <a:xfrm>
            <a:off x="6600672" y="3329593"/>
            <a:ext cx="518745" cy="315307"/>
          </a:xfrm>
          <a:prstGeom prst="roundRect">
            <a:avLst>
              <a:gd name="adj" fmla="val 9469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0" scaled="1"/>
          </a:gra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2023</a:t>
            </a:r>
          </a:p>
        </p:txBody>
      </p:sp>
      <p:sp>
        <p:nvSpPr>
          <p:cNvPr id="127" name="ZoneTexte 249">
            <a:extLst>
              <a:ext uri="{FF2B5EF4-FFF2-40B4-BE49-F238E27FC236}">
                <a16:creationId xmlns:a16="http://schemas.microsoft.com/office/drawing/2014/main" id="{874A0F2D-B5FC-4FC2-0C5C-CC03923EF069}"/>
              </a:ext>
            </a:extLst>
          </p:cNvPr>
          <p:cNvSpPr txBox="1"/>
          <p:nvPr/>
        </p:nvSpPr>
        <p:spPr>
          <a:xfrm>
            <a:off x="6443385" y="3756569"/>
            <a:ext cx="901229" cy="582268"/>
          </a:xfrm>
          <a:prstGeom prst="rect">
            <a:avLst/>
          </a:prstGeom>
          <a:noFill/>
          <a:ln>
            <a:solidFill>
              <a:srgbClr val="17428C"/>
            </a:solidFill>
          </a:ln>
        </p:spPr>
        <p:txBody>
          <a:bodyPr wrap="square" lIns="36000" tIns="72000" rIns="108000" rtlCol="0" anchor="ctr" anchorCtr="0">
            <a:noAutofit/>
          </a:bodyPr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100%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covered </a:t>
            </a:r>
          </a:p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by CARE program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8" name="IllustrativeStamp">
            <a:extLst>
              <a:ext uri="{FF2B5EF4-FFF2-40B4-BE49-F238E27FC236}">
                <a16:creationId xmlns:a16="http://schemas.microsoft.com/office/drawing/2014/main" id="{173A56D5-B7B9-8B58-D389-7E07B5CC00BD}"/>
              </a:ext>
            </a:extLst>
          </p:cNvPr>
          <p:cNvSpPr/>
          <p:nvPr/>
        </p:nvSpPr>
        <p:spPr>
          <a:xfrm>
            <a:off x="8170647" y="3337220"/>
            <a:ext cx="518745" cy="315307"/>
          </a:xfrm>
          <a:prstGeom prst="roundRect">
            <a:avLst>
              <a:gd name="adj" fmla="val 9469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0" scaled="1"/>
          </a:gra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2030</a:t>
            </a:r>
          </a:p>
        </p:txBody>
      </p:sp>
      <p:sp>
        <p:nvSpPr>
          <p:cNvPr id="129" name="ZoneTexte 249">
            <a:extLst>
              <a:ext uri="{FF2B5EF4-FFF2-40B4-BE49-F238E27FC236}">
                <a16:creationId xmlns:a16="http://schemas.microsoft.com/office/drawing/2014/main" id="{FF39D4D1-3EAF-B8F0-246E-2847F9417C7A}"/>
              </a:ext>
            </a:extLst>
          </p:cNvPr>
          <p:cNvSpPr txBox="1"/>
          <p:nvPr/>
        </p:nvSpPr>
        <p:spPr>
          <a:xfrm>
            <a:off x="8013360" y="3764196"/>
            <a:ext cx="901229" cy="582268"/>
          </a:xfrm>
          <a:prstGeom prst="rect">
            <a:avLst/>
          </a:prstGeom>
          <a:noFill/>
          <a:ln>
            <a:solidFill>
              <a:srgbClr val="17428C"/>
            </a:solidFill>
          </a:ln>
        </p:spPr>
        <p:txBody>
          <a:bodyPr wrap="square" lIns="36000" tIns="72000" rIns="108000" rtlCol="0" anchor="ctr" anchorCtr="0">
            <a:noAutofit/>
          </a:bodyPr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100% </a:t>
            </a:r>
            <a:r>
              <a:rPr kumimoji="0" lang="en-US" sz="90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responsible timber purchasing</a:t>
            </a:r>
          </a:p>
        </p:txBody>
      </p:sp>
      <p:sp>
        <p:nvSpPr>
          <p:cNvPr id="130" name="IllustrativeStamp">
            <a:extLst>
              <a:ext uri="{FF2B5EF4-FFF2-40B4-BE49-F238E27FC236}">
                <a16:creationId xmlns:a16="http://schemas.microsoft.com/office/drawing/2014/main" id="{96A4D9D4-8196-207B-7A7D-26D12A25DB05}"/>
              </a:ext>
            </a:extLst>
          </p:cNvPr>
          <p:cNvSpPr/>
          <p:nvPr/>
        </p:nvSpPr>
        <p:spPr>
          <a:xfrm>
            <a:off x="-93965" y="2379184"/>
            <a:ext cx="1606656" cy="492833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-23% </a:t>
            </a:r>
          </a:p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(10,3 MtCO</a:t>
            </a:r>
            <a:r>
              <a:rPr kumimoji="0" lang="en-US" sz="1000" b="0" i="0" u="none" strike="noStrike" kern="1200" cap="none" spc="0" normalizeH="0" baseline="-2500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)</a:t>
            </a:r>
          </a:p>
        </p:txBody>
      </p:sp>
      <p:sp>
        <p:nvSpPr>
          <p:cNvPr id="131" name="IllustrativeStamp">
            <a:extLst>
              <a:ext uri="{FF2B5EF4-FFF2-40B4-BE49-F238E27FC236}">
                <a16:creationId xmlns:a16="http://schemas.microsoft.com/office/drawing/2014/main" id="{C1201217-E453-6EBD-509F-92089B0D0683}"/>
              </a:ext>
            </a:extLst>
          </p:cNvPr>
          <p:cNvSpPr/>
          <p:nvPr/>
        </p:nvSpPr>
        <p:spPr>
          <a:xfrm>
            <a:off x="1338850" y="2382213"/>
            <a:ext cx="1622538" cy="490406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-24% </a:t>
            </a:r>
          </a:p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(0.459 Mt)</a:t>
            </a:r>
          </a:p>
        </p:txBody>
      </p:sp>
      <p:sp>
        <p:nvSpPr>
          <p:cNvPr id="132" name="IllustrativeStamp">
            <a:extLst>
              <a:ext uri="{FF2B5EF4-FFF2-40B4-BE49-F238E27FC236}">
                <a16:creationId xmlns:a16="http://schemas.microsoft.com/office/drawing/2014/main" id="{78CE0F03-2A1D-CF9A-6CB9-768A9888873A}"/>
              </a:ext>
            </a:extLst>
          </p:cNvPr>
          <p:cNvSpPr/>
          <p:nvPr/>
        </p:nvSpPr>
        <p:spPr>
          <a:xfrm>
            <a:off x="2876180" y="2332068"/>
            <a:ext cx="1682510" cy="473060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1.9</a:t>
            </a:r>
          </a:p>
        </p:txBody>
      </p:sp>
      <p:sp>
        <p:nvSpPr>
          <p:cNvPr id="133" name="IllustrativeStamp">
            <a:extLst>
              <a:ext uri="{FF2B5EF4-FFF2-40B4-BE49-F238E27FC236}">
                <a16:creationId xmlns:a16="http://schemas.microsoft.com/office/drawing/2014/main" id="{D2DED375-063E-0E7C-D795-71003282CAB2}"/>
              </a:ext>
            </a:extLst>
          </p:cNvPr>
          <p:cNvSpPr/>
          <p:nvPr/>
        </p:nvSpPr>
        <p:spPr>
          <a:xfrm>
            <a:off x="4421375" y="2324014"/>
            <a:ext cx="1737386" cy="488468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83% 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vs </a:t>
            </a: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74%  </a:t>
            </a:r>
          </a:p>
        </p:txBody>
      </p:sp>
      <p:sp>
        <p:nvSpPr>
          <p:cNvPr id="134" name="IllustrativeStamp">
            <a:extLst>
              <a:ext uri="{FF2B5EF4-FFF2-40B4-BE49-F238E27FC236}">
                <a16:creationId xmlns:a16="http://schemas.microsoft.com/office/drawing/2014/main" id="{9613F928-E9E6-5F93-BC66-5F5413F341E3}"/>
              </a:ext>
            </a:extLst>
          </p:cNvPr>
          <p:cNvSpPr/>
          <p:nvPr/>
        </p:nvSpPr>
        <p:spPr>
          <a:xfrm>
            <a:off x="6018677" y="2349000"/>
            <a:ext cx="1678260" cy="430164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67% 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8C871CD5-D766-DDE2-3810-BF11131C6E9C}"/>
              </a:ext>
            </a:extLst>
          </p:cNvPr>
          <p:cNvSpPr/>
          <p:nvPr/>
        </p:nvSpPr>
        <p:spPr>
          <a:xfrm>
            <a:off x="7574944" y="2324014"/>
            <a:ext cx="1710144" cy="5619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95%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ethics</a:t>
            </a:r>
          </a:p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95%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corruption  </a:t>
            </a:r>
          </a:p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93%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competition</a:t>
            </a:r>
          </a:p>
        </p:txBody>
      </p:sp>
      <p:sp>
        <p:nvSpPr>
          <p:cNvPr id="136" name="IllustrativeStamp">
            <a:extLst>
              <a:ext uri="{FF2B5EF4-FFF2-40B4-BE49-F238E27FC236}">
                <a16:creationId xmlns:a16="http://schemas.microsoft.com/office/drawing/2014/main" id="{0DA8AE3A-ACCC-CA2F-29FE-71EF75CB4257}"/>
              </a:ext>
            </a:extLst>
          </p:cNvPr>
          <p:cNvSpPr/>
          <p:nvPr/>
        </p:nvSpPr>
        <p:spPr>
          <a:xfrm>
            <a:off x="1228750" y="4435539"/>
            <a:ext cx="1842738" cy="329718"/>
          </a:xfrm>
          <a:prstGeom prst="roundRect">
            <a:avLst>
              <a:gd name="adj" fmla="val 44317"/>
            </a:avLst>
          </a:prstGeom>
          <a:noFill/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108000" bIns="0" rtlCol="0" anchor="ctr" anchorCtr="1"/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9,952 Mt 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virgin raw materials avoided</a:t>
            </a:r>
          </a:p>
        </p:txBody>
      </p:sp>
      <p:sp>
        <p:nvSpPr>
          <p:cNvPr id="137" name="IllustrativeStamp">
            <a:extLst>
              <a:ext uri="{FF2B5EF4-FFF2-40B4-BE49-F238E27FC236}">
                <a16:creationId xmlns:a16="http://schemas.microsoft.com/office/drawing/2014/main" id="{61EF8D1D-E30A-7158-6A78-717A41625A1D}"/>
              </a:ext>
            </a:extLst>
          </p:cNvPr>
          <p:cNvSpPr/>
          <p:nvPr/>
        </p:nvSpPr>
        <p:spPr>
          <a:xfrm>
            <a:off x="2894979" y="4393675"/>
            <a:ext cx="1718139" cy="425904"/>
          </a:xfrm>
          <a:prstGeom prst="roundRect">
            <a:avLst>
              <a:gd name="adj" fmla="val 94697"/>
            </a:avLst>
          </a:prstGeom>
          <a:noFill/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108000" bIns="0" rtlCol="0" anchor="ctr" anchorCtr="1"/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66%</a:t>
            </a:r>
          </a:p>
        </p:txBody>
      </p:sp>
      <p:sp>
        <p:nvSpPr>
          <p:cNvPr id="139" name="IllustrativeStamp">
            <a:extLst>
              <a:ext uri="{FF2B5EF4-FFF2-40B4-BE49-F238E27FC236}">
                <a16:creationId xmlns:a16="http://schemas.microsoft.com/office/drawing/2014/main" id="{2B57468A-1A18-1E04-42D2-25B6F0FBA586}"/>
              </a:ext>
            </a:extLst>
          </p:cNvPr>
          <p:cNvSpPr/>
          <p:nvPr/>
        </p:nvSpPr>
        <p:spPr>
          <a:xfrm>
            <a:off x="4452494" y="4369622"/>
            <a:ext cx="1675147" cy="461551"/>
          </a:xfrm>
          <a:prstGeom prst="roundRect">
            <a:avLst>
              <a:gd name="adj" fmla="val 94697"/>
            </a:avLst>
          </a:prstGeom>
          <a:noFill/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108000" bIns="0" rtlCol="0" anchor="ctr" anchorCtr="1"/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26.3%</a:t>
            </a:r>
          </a:p>
        </p:txBody>
      </p:sp>
      <p:sp>
        <p:nvSpPr>
          <p:cNvPr id="140" name="IllustrativeStamp">
            <a:extLst>
              <a:ext uri="{FF2B5EF4-FFF2-40B4-BE49-F238E27FC236}">
                <a16:creationId xmlns:a16="http://schemas.microsoft.com/office/drawing/2014/main" id="{837724E9-9EBA-17EA-071B-18E275486145}"/>
              </a:ext>
            </a:extLst>
          </p:cNvPr>
          <p:cNvSpPr/>
          <p:nvPr/>
        </p:nvSpPr>
        <p:spPr>
          <a:xfrm>
            <a:off x="5978678" y="4364740"/>
            <a:ext cx="1758257" cy="454550"/>
          </a:xfrm>
          <a:prstGeom prst="roundRect">
            <a:avLst>
              <a:gd name="adj" fmla="val 94697"/>
            </a:avLst>
          </a:prstGeom>
          <a:noFill/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108000" bIns="0" rtlCol="0" anchor="ctr" anchorCtr="1"/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88% </a:t>
            </a:r>
          </a:p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employees covered</a:t>
            </a:r>
          </a:p>
        </p:txBody>
      </p:sp>
      <p:sp>
        <p:nvSpPr>
          <p:cNvPr id="141" name="IllustrativeStamp">
            <a:extLst>
              <a:ext uri="{FF2B5EF4-FFF2-40B4-BE49-F238E27FC236}">
                <a16:creationId xmlns:a16="http://schemas.microsoft.com/office/drawing/2014/main" id="{F2A63969-04CB-9678-C5BA-15AD6F85BEB3}"/>
              </a:ext>
            </a:extLst>
          </p:cNvPr>
          <p:cNvSpPr/>
          <p:nvPr/>
        </p:nvSpPr>
        <p:spPr>
          <a:xfrm>
            <a:off x="7585288" y="4346464"/>
            <a:ext cx="1689455" cy="481695"/>
          </a:xfrm>
          <a:prstGeom prst="roundRect">
            <a:avLst>
              <a:gd name="adj" fmla="val 94697"/>
            </a:avLst>
          </a:prstGeom>
          <a:noFill/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108000" bIns="0" rtlCol="0" anchor="ctr" anchorCtr="1"/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93.4% </a:t>
            </a:r>
          </a:p>
        </p:txBody>
      </p:sp>
      <p:sp>
        <p:nvSpPr>
          <p:cNvPr id="145" name="IllustrativeStamp">
            <a:extLst>
              <a:ext uri="{FF2B5EF4-FFF2-40B4-BE49-F238E27FC236}">
                <a16:creationId xmlns:a16="http://schemas.microsoft.com/office/drawing/2014/main" id="{943138B0-191C-9195-5A9F-1BC5E8F32E6B}"/>
              </a:ext>
            </a:extLst>
          </p:cNvPr>
          <p:cNvSpPr/>
          <p:nvPr/>
        </p:nvSpPr>
        <p:spPr>
          <a:xfrm>
            <a:off x="-153785" y="4376490"/>
            <a:ext cx="1726296" cy="421641"/>
          </a:xfrm>
          <a:prstGeom prst="roundRect">
            <a:avLst>
              <a:gd name="adj" fmla="val 94697"/>
            </a:avLst>
          </a:prstGeom>
          <a:noFill/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108000" bIns="0" rtlCol="0" anchor="ctr" anchorCtr="1"/>
          <a:lstStyle/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-14% </a:t>
            </a:r>
          </a:p>
          <a:p>
            <a:pPr marL="1080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428C"/>
              </a:buClr>
              <a:buSzPct val="100000"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(48,1 M m</a:t>
            </a:r>
            <a:r>
              <a:rPr kumimoji="0" lang="en-US" sz="1000" b="0" i="0" u="none" strike="noStrike" kern="1200" cap="none" spc="0" normalizeH="0" baseline="3000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7996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054B46C8-35DB-64AE-B1E5-AE11583993B5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1" imgH="351" progId="TCLayout.ActiveDocument.1">
                  <p:embed/>
                </p:oleObj>
              </mc:Choice>
              <mc:Fallback>
                <p:oleObj name="think-cell Slide" r:id="rId4" imgW="351" imgH="351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054B46C8-35DB-64AE-B1E5-AE11583993B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4D3E096-5D1F-1CCA-C835-0D85D1768CD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83C1A1-F759-3F60-D1B0-4FD1F180D478}"/>
              </a:ext>
            </a:extLst>
          </p:cNvPr>
          <p:cNvSpPr txBox="1"/>
          <p:nvPr/>
        </p:nvSpPr>
        <p:spPr>
          <a:xfrm>
            <a:off x="3031222" y="340554"/>
            <a:ext cx="4638675" cy="2462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cap="all" dirty="0">
                <a:solidFill>
                  <a:srgbClr val="17428C"/>
                </a:solidFill>
                <a:latin typeface="Arial"/>
              </a:rPr>
              <a:t>SAINT-GOBAIN – A RECOGNISED ESG LEADER</a:t>
            </a:r>
            <a:endParaRPr kumimoji="0" lang="en-US" sz="1600" b="1" i="0" u="none" strike="noStrike" kern="1200" cap="all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11BA433-343E-0143-D399-0E1CE2C032B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1346" t="29270" r="2211" b="6496"/>
          <a:stretch/>
        </p:blipFill>
        <p:spPr>
          <a:xfrm>
            <a:off x="1643092" y="790620"/>
            <a:ext cx="6141665" cy="2800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34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100000">
              <a:srgbClr val="CF182E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house with a lawn and a patio">
            <a:extLst>
              <a:ext uri="{FF2B5EF4-FFF2-40B4-BE49-F238E27FC236}">
                <a16:creationId xmlns:a16="http://schemas.microsoft.com/office/drawing/2014/main" id="{09772DBD-67A9-909B-D61D-C6E1BA83343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85" b="21885"/>
          <a:stretch>
            <a:fillRect/>
          </a:stretch>
        </p:blipFill>
        <p:spPr>
          <a:xfrm>
            <a:off x="221399" y="226350"/>
            <a:ext cx="9759029" cy="4690800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8330AACD-BDC0-7146-D801-78FDBF7B2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400" y="667264"/>
            <a:ext cx="3592517" cy="1253077"/>
          </a:xfr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otham Bold" panose="02000803030000020004" pitchFamily="2" charset="0"/>
                <a:ea typeface="+mn-ea"/>
                <a:cs typeface="Arial Black" panose="020B0604020202020204" pitchFamily="34" charset="0"/>
              </a:rPr>
              <a:t>MARKET OUTLOOK – </a:t>
            </a:r>
            <a:br>
              <a:rPr kumimoji="0" lang="en-US" sz="28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otham Bold" panose="02000803030000020004" pitchFamily="2" charset="0"/>
                <a:ea typeface="+mn-ea"/>
                <a:cs typeface="Arial Black" panose="020B0604020202020204" pitchFamily="34" charset="0"/>
              </a:rPr>
            </a:br>
            <a:r>
              <a:rPr lang="en-US" sz="2800" b="1" cap="all" dirty="0">
                <a:solidFill>
                  <a:prstClr val="white"/>
                </a:solidFill>
                <a:latin typeface="Gotham Bold" panose="02000803030000020004" pitchFamily="2" charset="0"/>
                <a:cs typeface="Arial Black" panose="020B0604020202020204" pitchFamily="34" charset="0"/>
              </a:rPr>
              <a:t>STRONG FUNDAMENTALS</a:t>
            </a:r>
            <a:endParaRPr kumimoji="0" lang="en-US" sz="2800" b="1" i="0" u="none" strike="noStrike" kern="1200" cap="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tham Bold" panose="02000803030000020004" pitchFamily="2" charset="0"/>
              <a:ea typeface="+mn-ea"/>
              <a:cs typeface="Arial Black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95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F16B118E-D17B-B008-B02E-488CB91750F5}"/>
              </a:ext>
            </a:extLst>
          </p:cNvPr>
          <p:cNvCxnSpPr/>
          <p:nvPr/>
        </p:nvCxnSpPr>
        <p:spPr>
          <a:xfrm flipV="1">
            <a:off x="0" y="1581665"/>
            <a:ext cx="9144000" cy="1812160"/>
          </a:xfrm>
          <a:prstGeom prst="line">
            <a:avLst/>
          </a:prstGeom>
          <a:ln w="317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F819D71-9EE3-651F-2130-3A340A48B0F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22276" y="2522317"/>
            <a:ext cx="1872000" cy="1625623"/>
          </a:xfr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100000">
                <a:schemeClr val="accent2">
                  <a:lumMod val="75000"/>
                </a:schemeClr>
              </a:gs>
            </a:gsLst>
            <a:lin ang="5400000" scaled="0"/>
          </a:gradFill>
        </p:spPr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F4CE96-676E-4370-C2AD-51F21193EFF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535135" y="2522317"/>
            <a:ext cx="1872000" cy="1625623"/>
          </a:xfr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</p:spPr>
        <p:txBody>
          <a:bodyPr/>
          <a:lstStyle/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475BFD-49CA-08F1-43ED-DA0C30174E17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647994" y="2522317"/>
            <a:ext cx="1872000" cy="1625623"/>
          </a:xfrm>
          <a:gradFill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</p:spPr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00FA82-41E6-6813-2D19-2ADBF56CC5F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13135" y="2716349"/>
            <a:ext cx="1620000" cy="162000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2" name="Picture Placeholder 21">
            <a:extLst>
              <a:ext uri="{FF2B5EF4-FFF2-40B4-BE49-F238E27FC236}">
                <a16:creationId xmlns:a16="http://schemas.microsoft.com/office/drawing/2014/main" id="{035E15C4-AC77-B1C1-658B-E46CAD976D46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2"/>
          <a:srcRect t="14652" b="14652"/>
          <a:stretch>
            <a:fillRect/>
          </a:stretch>
        </p:blipFill>
        <p:spPr>
          <a:xfrm>
            <a:off x="422276" y="801597"/>
            <a:ext cx="1872000" cy="1720720"/>
          </a:xfrm>
          <a:prstGeom prst="rect">
            <a:avLst/>
          </a:prstGeom>
        </p:spPr>
      </p:pic>
      <p:pic>
        <p:nvPicPr>
          <p:cNvPr id="24" name="Picture Placeholder 23">
            <a:extLst>
              <a:ext uri="{FF2B5EF4-FFF2-40B4-BE49-F238E27FC236}">
                <a16:creationId xmlns:a16="http://schemas.microsoft.com/office/drawing/2014/main" id="{B73E152A-766E-822B-AA2E-2876A011AC59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3"/>
          <a:srcRect t="1632" b="1632"/>
          <a:stretch>
            <a:fillRect/>
          </a:stretch>
        </p:blipFill>
        <p:spPr>
          <a:xfrm>
            <a:off x="2535238" y="801898"/>
            <a:ext cx="1871662" cy="1720850"/>
          </a:xfrm>
          <a:prstGeom prst="rect">
            <a:avLst/>
          </a:prstGeom>
        </p:spPr>
      </p:pic>
      <p:pic>
        <p:nvPicPr>
          <p:cNvPr id="25" name="Picture Placeholder 24">
            <a:extLst>
              <a:ext uri="{FF2B5EF4-FFF2-40B4-BE49-F238E27FC236}">
                <a16:creationId xmlns:a16="http://schemas.microsoft.com/office/drawing/2014/main" id="{A95B5FC7-857A-35D9-F8D5-9D92D269FC3D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4"/>
          <a:srcRect t="1632" b="1632"/>
          <a:stretch>
            <a:fillRect/>
          </a:stretch>
        </p:blipFill>
        <p:spPr>
          <a:xfrm>
            <a:off x="4648200" y="801898"/>
            <a:ext cx="1871663" cy="1720850"/>
          </a:xfrm>
          <a:prstGeom prst="rect">
            <a:avLst/>
          </a:prstGeom>
        </p:spPr>
      </p:pic>
      <p:pic>
        <p:nvPicPr>
          <p:cNvPr id="27" name="Picture Placeholder 26">
            <a:extLst>
              <a:ext uri="{FF2B5EF4-FFF2-40B4-BE49-F238E27FC236}">
                <a16:creationId xmlns:a16="http://schemas.microsoft.com/office/drawing/2014/main" id="{0BF70257-8D0E-D1C4-D7E4-FB04B2AEC6B8}"/>
              </a:ext>
            </a:extLst>
          </p:cNvPr>
          <p:cNvPicPr>
            <a:picLocks noGrp="1" noChangeAspect="1"/>
          </p:cNvPicPr>
          <p:nvPr>
            <p:ph type="pic" sz="quarter" idx="29"/>
          </p:nvPr>
        </p:nvPicPr>
        <p:blipFill>
          <a:blip r:embed="rId5"/>
          <a:srcRect t="1959" b="1959"/>
          <a:stretch>
            <a:fillRect/>
          </a:stretch>
        </p:blipFill>
        <p:spPr>
          <a:xfrm>
            <a:off x="6761163" y="801898"/>
            <a:ext cx="1871662" cy="172085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3B8BDC8-9DAE-21F7-6BED-B26149CFA25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60853" y="2522317"/>
            <a:ext cx="1872000" cy="1625623"/>
          </a:xfrm>
          <a:gradFill>
            <a:gsLst>
              <a:gs pos="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5400000" scaled="0"/>
          </a:gradFill>
        </p:spPr>
        <p:txBody>
          <a:bodyPr/>
          <a:lstStyle/>
          <a:p>
            <a:endParaRPr lang="en-GB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328F7069-53F1-8196-42A8-C306D05F0CBA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2392040" y="2716048"/>
            <a:ext cx="1620000" cy="1620000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975232E-2BFE-E87E-9E73-AD7B59D4676B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4515276" y="2716048"/>
            <a:ext cx="1620000" cy="1620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93EA966-7AD3-08D5-C7AE-074F7383977F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6638512" y="2716048"/>
            <a:ext cx="1620000" cy="1620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0E9CFFD-546F-CAE5-1013-273F0F4C26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276" y="2797940"/>
            <a:ext cx="1440000" cy="1080000"/>
          </a:xfrm>
        </p:spPr>
        <p:txBody>
          <a:bodyPr/>
          <a:lstStyle/>
          <a:p>
            <a:r>
              <a:rPr lang="en-GB" sz="1600" b="1" dirty="0">
                <a:solidFill>
                  <a:schemeClr val="tx1"/>
                </a:solidFill>
              </a:rPr>
              <a:t>RENOVATION / ENERGY EFFICIENCY BOOM</a:t>
            </a:r>
          </a:p>
          <a:p>
            <a:endParaRPr lang="en-GB" sz="1600" b="1" dirty="0">
              <a:solidFill>
                <a:schemeClr val="tx1"/>
              </a:solidFill>
            </a:endParaRP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9F778365-CBD0-7BBF-2A8A-5C5BA0091D4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751069" y="2986048"/>
            <a:ext cx="1440000" cy="1080000"/>
          </a:xfrm>
        </p:spPr>
        <p:txBody>
          <a:bodyPr/>
          <a:lstStyle/>
          <a:p>
            <a:r>
              <a:rPr lang="en-GB" sz="1600" b="1" dirty="0">
                <a:solidFill>
                  <a:schemeClr val="tx1"/>
                </a:solidFill>
              </a:rPr>
              <a:t>HOUSING SHORTAGE</a:t>
            </a:r>
          </a:p>
          <a:p>
            <a:endParaRPr lang="en-GB" sz="1600" b="1" dirty="0">
              <a:solidFill>
                <a:schemeClr val="tx1"/>
              </a:solidFill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8583DBB-B2F3-574F-E57F-2F0EDE4926B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976853" y="2797940"/>
            <a:ext cx="1440000" cy="1080000"/>
          </a:xfrm>
        </p:spPr>
        <p:txBody>
          <a:bodyPr/>
          <a:lstStyle/>
          <a:p>
            <a:r>
              <a:rPr lang="en-GB" sz="1600" b="1" dirty="0">
                <a:solidFill>
                  <a:schemeClr val="tx1"/>
                </a:solidFill>
              </a:rPr>
              <a:t>A TOP EMPLOYER WITH GREAT PEOPLE​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6DDAF18F-47AA-EA0D-0745-FC1A03263987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863994" y="2797940"/>
            <a:ext cx="1440000" cy="1268108"/>
          </a:xfrm>
        </p:spPr>
        <p:txBody>
          <a:bodyPr/>
          <a:lstStyle/>
          <a:p>
            <a:r>
              <a:rPr lang="en-GB" sz="1400" b="1" dirty="0">
                <a:solidFill>
                  <a:schemeClr val="tx1"/>
                </a:solidFill>
              </a:rPr>
              <a:t>PURPOSE LED WITH SOLUTIONS TO SOLVE GLOBAL CHALLENGES</a:t>
            </a:r>
          </a:p>
        </p:txBody>
      </p:sp>
      <p:sp>
        <p:nvSpPr>
          <p:cNvPr id="19" name="Title 18">
            <a:extLst>
              <a:ext uri="{FF2B5EF4-FFF2-40B4-BE49-F238E27FC236}">
                <a16:creationId xmlns:a16="http://schemas.microsoft.com/office/drawing/2014/main" id="{1859D39E-10C0-9C71-FD09-9A9F7B7C5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D7F87"/>
                </a:solidFill>
              </a:rPr>
              <a:t>STRONG FUNDAMENTALS – A PLATFORM FOR GROWTH</a:t>
            </a:r>
            <a:endParaRPr lang="en-GB" dirty="0">
              <a:solidFill>
                <a:srgbClr val="1D7F87"/>
              </a:solidFill>
            </a:endParaRPr>
          </a:p>
        </p:txBody>
      </p:sp>
      <p:sp>
        <p:nvSpPr>
          <p:cNvPr id="30" name="Rectangle : coins arrondis 34">
            <a:extLst>
              <a:ext uri="{FF2B5EF4-FFF2-40B4-BE49-F238E27FC236}">
                <a16:creationId xmlns:a16="http://schemas.microsoft.com/office/drawing/2014/main" id="{4D267C03-7FCC-C05F-BE71-24D04FCB55E5}"/>
              </a:ext>
            </a:extLst>
          </p:cNvPr>
          <p:cNvSpPr/>
          <p:nvPr/>
        </p:nvSpPr>
        <p:spPr>
          <a:xfrm>
            <a:off x="1833135" y="4528208"/>
            <a:ext cx="4805378" cy="45083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100000">
                <a:srgbClr val="CF182E"/>
              </a:gs>
              <a:gs pos="40000">
                <a:srgbClr val="263D8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0" marR="0" lvl="0" indent="0" algn="ctr" defTabSz="9135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400" b="1" dirty="0">
                <a:solidFill>
                  <a:prstClr val="white"/>
                </a:solidFill>
                <a:latin typeface="Arial"/>
              </a:rPr>
              <a:t>SHORT TERM </a:t>
            </a:r>
            <a:r>
              <a:rPr kumimoji="0" lang="fr-F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CHALLENGES TO OVERCOME</a:t>
            </a:r>
          </a:p>
        </p:txBody>
      </p:sp>
    </p:spTree>
    <p:extLst>
      <p:ext uri="{BB962C8B-B14F-4D97-AF65-F5344CB8AC3E}">
        <p14:creationId xmlns:p14="http://schemas.microsoft.com/office/powerpoint/2010/main" val="240808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/>
            </a:gs>
            <a:gs pos="100000">
              <a:schemeClr val="accent5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330AACD-BDC0-7146-D801-78FDBF7B2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400" y="226350"/>
            <a:ext cx="3592517" cy="927872"/>
          </a:xfr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otham Bold" panose="02000803030000020004" pitchFamily="2" charset="0"/>
                <a:ea typeface="+mn-ea"/>
                <a:cs typeface="Arial Black" panose="020B0604020202020204" pitchFamily="34" charset="0"/>
              </a:rPr>
              <a:t>A UNIQUE SOLUTIONS </a:t>
            </a:r>
            <a:br>
              <a:rPr kumimoji="0" lang="en-US" sz="28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otham Bold" panose="02000803030000020004" pitchFamily="2" charset="0"/>
                <a:ea typeface="+mn-ea"/>
                <a:cs typeface="Arial Black" panose="020B0604020202020204" pitchFamily="34" charset="0"/>
              </a:rPr>
            </a:br>
            <a:r>
              <a:rPr kumimoji="0" lang="en-US" sz="28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otham Bold" panose="02000803030000020004" pitchFamily="2" charset="0"/>
                <a:ea typeface="+mn-ea"/>
                <a:cs typeface="Arial Black" panose="020B0604020202020204" pitchFamily="34" charset="0"/>
              </a:rPr>
              <a:t>FOCUSSED PORTFOLIO</a:t>
            </a:r>
          </a:p>
        </p:txBody>
      </p:sp>
      <p:pic>
        <p:nvPicPr>
          <p:cNvPr id="6" name="Picture Placeholder 5" descr="A view of a city from a high rise building&#10;&#10;Description automatically generated">
            <a:extLst>
              <a:ext uri="{FF2B5EF4-FFF2-40B4-BE49-F238E27FC236}">
                <a16:creationId xmlns:a16="http://schemas.microsoft.com/office/drawing/2014/main" id="{2978237C-6007-E4FC-4ECD-109E25A2A4D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76" b="957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8635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34D79C4F-375F-275D-99C6-DA20C3C9E45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/>
          <a:srcRect t="14487" b="14487"/>
          <a:stretch>
            <a:fillRect/>
          </a:stretch>
        </p:blipFill>
        <p:spPr>
          <a:xfrm>
            <a:off x="5514737" y="0"/>
            <a:ext cx="3629263" cy="4555958"/>
          </a:xfrm>
          <a:prstGeom prst="rect">
            <a:avLst/>
          </a:prstGeom>
        </p:spPr>
      </p:pic>
      <p:graphicFrame>
        <p:nvGraphicFramePr>
          <p:cNvPr id="13" name="think-cell data - do not delete" hidden="1">
            <a:extLst>
              <a:ext uri="{FF2B5EF4-FFF2-40B4-BE49-F238E27FC236}">
                <a16:creationId xmlns:a16="http://schemas.microsoft.com/office/drawing/2014/main" id="{26754E5C-DFFF-7335-5E77-7C90D47DC780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51" imgH="351" progId="TCLayout.ActiveDocument.1">
                  <p:embed/>
                </p:oleObj>
              </mc:Choice>
              <mc:Fallback>
                <p:oleObj name="think-cell Slide" r:id="rId5" imgW="351" imgH="351" progId="TCLayout.ActiveDocument.1">
                  <p:embed/>
                  <p:pic>
                    <p:nvPicPr>
                      <p:cNvPr id="1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6754E5C-DFFF-7335-5E77-7C90D47DC78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itle 20">
            <a:extLst>
              <a:ext uri="{FF2B5EF4-FFF2-40B4-BE49-F238E27FC236}">
                <a16:creationId xmlns:a16="http://schemas.microsoft.com/office/drawing/2014/main" id="{6CB74D95-C26F-11B3-02A5-9EAB14717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GB" noProof="1"/>
              <a:t>OUR BUSINESS</a:t>
            </a: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52D11CE9-3E35-7C33-2574-A74BCBBEB4AA}"/>
              </a:ext>
            </a:extLst>
          </p:cNvPr>
          <p:cNvSpPr txBox="1">
            <a:spLocks/>
          </p:cNvSpPr>
          <p:nvPr/>
        </p:nvSpPr>
        <p:spPr>
          <a:xfrm>
            <a:off x="253500" y="1188060"/>
            <a:ext cx="501412" cy="425440"/>
          </a:xfrm>
          <a:prstGeom prst="rect">
            <a:avLst/>
          </a:prstGeom>
        </p:spPr>
        <p:txBody>
          <a:bodyPr vert="horz" lIns="91436" tIns="45718" rIns="91436" bIns="45718" rtlCol="0">
            <a:noAutofit/>
          </a:bodyPr>
          <a:lstStyle>
            <a:lvl1pPr marL="0" indent="0" algn="l" defTabSz="914332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33" b="1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351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/>
              <a:defRPr sz="1333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351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/>
              <a:defRPr sz="1067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351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351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12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578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744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910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3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40000">
                      <a:srgbClr val="0095D4"/>
                    </a:gs>
                    <a:gs pos="100000">
                      <a:srgbClr val="263D82"/>
                    </a:gs>
                  </a:gsLst>
                  <a:lin ang="0" scaled="1"/>
                  <a:tileRect/>
                </a:gra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19</a:t>
            </a:r>
            <a:endParaRPr kumimoji="0" lang="fr-FR" sz="1050" b="0" i="0" u="none" strike="noStrike" kern="1200" cap="none" spc="0" normalizeH="0" baseline="3000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153AB8C-F783-7E58-E98E-CC3726BDFE34}"/>
              </a:ext>
            </a:extLst>
          </p:cNvPr>
          <p:cNvSpPr txBox="1"/>
          <p:nvPr/>
        </p:nvSpPr>
        <p:spPr>
          <a:xfrm>
            <a:off x="602898" y="1159551"/>
            <a:ext cx="164901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srgbClr val="263D8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Businesses		</a:t>
            </a:r>
          </a:p>
        </p:txBody>
      </p:sp>
      <p:pic>
        <p:nvPicPr>
          <p:cNvPr id="51" name="Graphic 50">
            <a:extLst>
              <a:ext uri="{FF2B5EF4-FFF2-40B4-BE49-F238E27FC236}">
                <a16:creationId xmlns:a16="http://schemas.microsoft.com/office/drawing/2014/main" id="{78D22F88-A532-7D58-905F-A1A4949A69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54911" y="2256061"/>
            <a:ext cx="1663784" cy="1919558"/>
          </a:xfrm>
          <a:prstGeom prst="rect">
            <a:avLst/>
          </a:prstGeom>
        </p:spPr>
      </p:pic>
      <p:sp>
        <p:nvSpPr>
          <p:cNvPr id="52" name="Graphic 35">
            <a:extLst>
              <a:ext uri="{FF2B5EF4-FFF2-40B4-BE49-F238E27FC236}">
                <a16:creationId xmlns:a16="http://schemas.microsoft.com/office/drawing/2014/main" id="{20D83BBA-24E3-6E37-5F73-D6DD95559037}"/>
              </a:ext>
            </a:extLst>
          </p:cNvPr>
          <p:cNvSpPr/>
          <p:nvPr/>
        </p:nvSpPr>
        <p:spPr>
          <a:xfrm>
            <a:off x="588133" y="2149300"/>
            <a:ext cx="1663784" cy="1908660"/>
          </a:xfrm>
          <a:custGeom>
            <a:avLst/>
            <a:gdLst>
              <a:gd name="connsiteX0" fmla="*/ 0 w 5364333"/>
              <a:gd name="connsiteY0" fmla="*/ 4215846 h 4372084"/>
              <a:gd name="connsiteX1" fmla="*/ 179430 w 5364333"/>
              <a:gd name="connsiteY1" fmla="*/ 4369893 h 4372084"/>
              <a:gd name="connsiteX2" fmla="*/ 5184379 w 5364333"/>
              <a:gd name="connsiteY2" fmla="*/ 3424255 h 4372084"/>
              <a:gd name="connsiteX3" fmla="*/ 5364334 w 5364333"/>
              <a:gd name="connsiteY3" fmla="*/ 3214366 h 4372084"/>
              <a:gd name="connsiteX4" fmla="*/ 5364334 w 5364333"/>
              <a:gd name="connsiteY4" fmla="*/ 157235 h 4372084"/>
              <a:gd name="connsiteX5" fmla="*/ 5184379 w 5364333"/>
              <a:gd name="connsiteY5" fmla="*/ 1963 h 4372084"/>
              <a:gd name="connsiteX6" fmla="*/ 187132 w 5364333"/>
              <a:gd name="connsiteY6" fmla="*/ 924319 h 4372084"/>
              <a:gd name="connsiteX7" fmla="*/ 6652 w 5364333"/>
              <a:gd name="connsiteY7" fmla="*/ 1133157 h 4372084"/>
              <a:gd name="connsiteX8" fmla="*/ 0 w 5364333"/>
              <a:gd name="connsiteY8" fmla="*/ 4215846 h 4372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333" h="4372084">
                <a:moveTo>
                  <a:pt x="0" y="4215846"/>
                </a:moveTo>
                <a:cubicBezTo>
                  <a:pt x="-175" y="4316326"/>
                  <a:pt x="80175" y="4385472"/>
                  <a:pt x="179430" y="4369893"/>
                </a:cubicBezTo>
                <a:lnTo>
                  <a:pt x="5184379" y="3424255"/>
                </a:lnTo>
                <a:cubicBezTo>
                  <a:pt x="5283809" y="3408850"/>
                  <a:pt x="5364334" y="3314846"/>
                  <a:pt x="5364334" y="3214366"/>
                </a:cubicBezTo>
                <a:lnTo>
                  <a:pt x="5364334" y="157235"/>
                </a:lnTo>
                <a:cubicBezTo>
                  <a:pt x="5364334" y="56755"/>
                  <a:pt x="5283634" y="-12742"/>
                  <a:pt x="5184379" y="1963"/>
                </a:cubicBezTo>
                <a:lnTo>
                  <a:pt x="187132" y="924319"/>
                </a:lnTo>
                <a:cubicBezTo>
                  <a:pt x="87702" y="939198"/>
                  <a:pt x="6827" y="1032677"/>
                  <a:pt x="6652" y="1133157"/>
                </a:cubicBezTo>
                <a:lnTo>
                  <a:pt x="0" y="4215846"/>
                </a:lnTo>
                <a:close/>
              </a:path>
            </a:pathLst>
          </a:custGeom>
          <a:solidFill>
            <a:schemeClr val="bg2"/>
          </a:solidFill>
          <a:ln w="17494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endParaRPr lang="en-GB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809AA424-1977-F342-BB5E-510A3B15FF48}"/>
              </a:ext>
            </a:extLst>
          </p:cNvPr>
          <p:cNvSpPr/>
          <p:nvPr/>
        </p:nvSpPr>
        <p:spPr>
          <a:xfrm>
            <a:off x="1264600" y="3190555"/>
            <a:ext cx="851222" cy="307777"/>
          </a:xfrm>
          <a:prstGeom prst="rect">
            <a:avLst/>
          </a:prstGeom>
        </p:spPr>
        <p:txBody>
          <a:bodyPr wrap="square" lIns="288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Sales</a:t>
            </a:r>
            <a:endParaRPr kumimoji="0" lang="en-GB" sz="1400" b="1" i="0" u="none" strike="noStrike" kern="1200" cap="none" spc="0" normalizeH="0" baseline="3000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D8FC962-A037-2701-7E91-655D67D45F3B}"/>
              </a:ext>
            </a:extLst>
          </p:cNvPr>
          <p:cNvSpPr/>
          <p:nvPr/>
        </p:nvSpPr>
        <p:spPr>
          <a:xfrm>
            <a:off x="588133" y="2897990"/>
            <a:ext cx="2204157" cy="369332"/>
          </a:xfrm>
          <a:prstGeom prst="rect">
            <a:avLst/>
          </a:prstGeom>
          <a:ln>
            <a:noFill/>
          </a:ln>
        </p:spPr>
        <p:txBody>
          <a:bodyPr wrap="square" lIns="288000" tIns="45720" rIns="91440" bIns="4572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£</a:t>
            </a:r>
            <a:r>
              <a:rPr lang="fr-FR" b="1" dirty="0">
                <a:solidFill>
                  <a:srgbClr val="0070C0"/>
                </a:solidFill>
                <a:latin typeface="Arial"/>
              </a:rPr>
              <a:t>1,500</a:t>
            </a:r>
            <a:r>
              <a:rPr kumimoji="0" lang="fr-FR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m​</a:t>
            </a:r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B61095C1-F09D-4837-A4FD-D4C32CAA9C71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234" y="4320544"/>
            <a:ext cx="1438910" cy="658495"/>
          </a:xfrm>
          <a:prstGeom prst="rect">
            <a:avLst/>
          </a:prstGeom>
          <a:noFill/>
        </p:spPr>
      </p:pic>
      <p:pic>
        <p:nvPicPr>
          <p:cNvPr id="63" name="Image 29">
            <a:extLst>
              <a:ext uri="{FF2B5EF4-FFF2-40B4-BE49-F238E27FC236}">
                <a16:creationId xmlns:a16="http://schemas.microsoft.com/office/drawing/2014/main" id="{F0312137-D125-161A-AC90-EF2F1E6C8FAF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027"/>
          <a:stretch/>
        </p:blipFill>
        <p:spPr>
          <a:xfrm>
            <a:off x="3148267" y="-1"/>
            <a:ext cx="4455772" cy="5081429"/>
          </a:xfrm>
          <a:prstGeom prst="rect">
            <a:avLst/>
          </a:prstGeom>
        </p:spPr>
      </p:pic>
      <p:sp>
        <p:nvSpPr>
          <p:cNvPr id="17" name="Content Placeholder 5">
            <a:extLst>
              <a:ext uri="{FF2B5EF4-FFF2-40B4-BE49-F238E27FC236}">
                <a16:creationId xmlns:a16="http://schemas.microsoft.com/office/drawing/2014/main" id="{1BD9BDDC-EAB9-8E28-B16F-4A320915E94C}"/>
              </a:ext>
            </a:extLst>
          </p:cNvPr>
          <p:cNvSpPr txBox="1">
            <a:spLocks/>
          </p:cNvSpPr>
          <p:nvPr/>
        </p:nvSpPr>
        <p:spPr>
          <a:xfrm>
            <a:off x="2384512" y="1188060"/>
            <a:ext cx="1089210" cy="425440"/>
          </a:xfrm>
          <a:prstGeom prst="rect">
            <a:avLst/>
          </a:prstGeom>
        </p:spPr>
        <p:txBody>
          <a:bodyPr vert="horz" lIns="91436" tIns="45718" rIns="91436" bIns="45718" rtlCol="0">
            <a:noAutofit/>
          </a:bodyPr>
          <a:lstStyle>
            <a:lvl1pPr marL="0" indent="0" algn="l" defTabSz="914332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33" b="1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351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/>
              <a:defRPr sz="1333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351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/>
              <a:defRPr sz="1067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351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351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12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578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744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910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3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40000">
                      <a:srgbClr val="0095D4"/>
                    </a:gs>
                    <a:gs pos="100000">
                      <a:srgbClr val="263D82"/>
                    </a:gs>
                  </a:gsLst>
                  <a:lin ang="0" scaled="1"/>
                  <a:tileRect/>
                </a:gra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5,600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7721DCB-76B3-48D9-E7B6-C0B6E143CD30}"/>
              </a:ext>
            </a:extLst>
          </p:cNvPr>
          <p:cNvSpPr txBox="1"/>
          <p:nvPr/>
        </p:nvSpPr>
        <p:spPr>
          <a:xfrm>
            <a:off x="3148267" y="1147846"/>
            <a:ext cx="457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000" b="1" dirty="0">
                <a:solidFill>
                  <a:srgbClr val="263D82"/>
                </a:solidFill>
                <a:latin typeface="Arial"/>
              </a:rPr>
              <a:t>E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263D8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mployees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srgbClr val="263D8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		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6CB68C9-BC39-BA7B-7588-83CFCF20F971}"/>
              </a:ext>
            </a:extLst>
          </p:cNvPr>
          <p:cNvSpPr/>
          <p:nvPr/>
        </p:nvSpPr>
        <p:spPr>
          <a:xfrm>
            <a:off x="3571074" y="2102671"/>
            <a:ext cx="2287513" cy="338554"/>
          </a:xfrm>
          <a:prstGeom prst="rect">
            <a:avLst/>
          </a:prstGeom>
        </p:spPr>
        <p:txBody>
          <a:bodyPr wrap="none" lIns="288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Capital expenditure</a:t>
            </a:r>
            <a:endParaRPr kumimoji="0" lang="en-GB" sz="1600" b="1" i="0" u="none" strike="noStrike" kern="1200" cap="none" spc="0" normalizeH="0" baseline="3000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05639D42-37FE-CF20-DA17-28FF42C037CB}"/>
              </a:ext>
            </a:extLst>
          </p:cNvPr>
          <p:cNvSpPr/>
          <p:nvPr/>
        </p:nvSpPr>
        <p:spPr>
          <a:xfrm>
            <a:off x="3577411" y="2378899"/>
            <a:ext cx="907328" cy="338554"/>
          </a:xfrm>
          <a:prstGeom prst="rect">
            <a:avLst/>
          </a:prstGeom>
          <a:ln>
            <a:noFill/>
          </a:ln>
        </p:spPr>
        <p:txBody>
          <a:bodyPr wrap="none" lIns="288000" tIns="45720" rIns="91440" bIns="4572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£56m​</a:t>
            </a:r>
          </a:p>
        </p:txBody>
      </p:sp>
      <p:pic>
        <p:nvPicPr>
          <p:cNvPr id="57" name="Image 17">
            <a:extLst>
              <a:ext uri="{FF2B5EF4-FFF2-40B4-BE49-F238E27FC236}">
                <a16:creationId xmlns:a16="http://schemas.microsoft.com/office/drawing/2014/main" id="{A59971C4-1306-4A4B-94FE-B46F77770A25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4271" y="2102671"/>
            <a:ext cx="596253" cy="596253"/>
          </a:xfrm>
          <a:prstGeom prst="rect">
            <a:avLst/>
          </a:prstGeom>
        </p:spPr>
      </p:pic>
      <p:pic>
        <p:nvPicPr>
          <p:cNvPr id="60" name="Image 17">
            <a:extLst>
              <a:ext uri="{FF2B5EF4-FFF2-40B4-BE49-F238E27FC236}">
                <a16:creationId xmlns:a16="http://schemas.microsoft.com/office/drawing/2014/main" id="{A322021E-489E-491F-5DF6-E697F4515D4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838" y="3285045"/>
            <a:ext cx="583685" cy="596253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6BD8B479-03FB-589D-78C4-4A1AD6A85E05}"/>
              </a:ext>
            </a:extLst>
          </p:cNvPr>
          <p:cNvSpPr/>
          <p:nvPr/>
        </p:nvSpPr>
        <p:spPr>
          <a:xfrm>
            <a:off x="3566621" y="3057251"/>
            <a:ext cx="2437409" cy="830997"/>
          </a:xfrm>
          <a:prstGeom prst="rect">
            <a:avLst/>
          </a:prstGeom>
        </p:spPr>
        <p:txBody>
          <a:bodyPr wrap="square" lIns="288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Manufacturing &amp; distribution locations</a:t>
            </a:r>
            <a:endParaRPr kumimoji="0" lang="en-GB" sz="1600" b="1" i="0" u="none" strike="noStrike" kern="1200" cap="none" spc="0" normalizeH="0" baseline="3000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214ACE15-106F-E4BB-C329-802EA807545E}"/>
              </a:ext>
            </a:extLst>
          </p:cNvPr>
          <p:cNvSpPr/>
          <p:nvPr/>
        </p:nvSpPr>
        <p:spPr>
          <a:xfrm>
            <a:off x="3559317" y="3813209"/>
            <a:ext cx="581918" cy="307777"/>
          </a:xfrm>
          <a:prstGeom prst="rect">
            <a:avLst/>
          </a:prstGeom>
          <a:ln>
            <a:noFill/>
          </a:ln>
        </p:spPr>
        <p:txBody>
          <a:bodyPr wrap="none" lIns="288000" tIns="45720" rIns="91440" bIns="4572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400" b="1" dirty="0">
                <a:solidFill>
                  <a:srgbClr val="0070C0"/>
                </a:solidFill>
                <a:latin typeface="Arial"/>
              </a:rPr>
              <a:t>40</a:t>
            </a:r>
            <a:r>
              <a:rPr kumimoji="0" lang="fr-FR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​</a:t>
            </a:r>
          </a:p>
        </p:txBody>
      </p:sp>
      <p:pic>
        <p:nvPicPr>
          <p:cNvPr id="62" name="Image 1460719732">
            <a:extLst>
              <a:ext uri="{FF2B5EF4-FFF2-40B4-BE49-F238E27FC236}">
                <a16:creationId xmlns:a16="http://schemas.microsoft.com/office/drawing/2014/main" id="{F1175C78-C775-95E3-EF8B-9DBE299363CC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306" y="4320544"/>
            <a:ext cx="1440180" cy="657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0191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  <p:bldP spid="52" grpId="0" animBg="1"/>
      <p:bldP spid="53" grpId="0"/>
      <p:bldP spid="54" grpId="0"/>
      <p:bldP spid="17" grpId="0"/>
      <p:bldP spid="23" grpId="0"/>
      <p:bldP spid="55" grpId="0"/>
      <p:bldP spid="56" grpId="0"/>
      <p:bldP spid="58" grpId="0"/>
      <p:bldP spid="5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BE2EDD8-02FF-520E-EF0F-C79BF5D746A6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284334" y="2263677"/>
            <a:ext cx="1321942" cy="209135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9D025D-317F-9A4F-2845-27BF416C996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32962" y="2389879"/>
            <a:ext cx="1143989" cy="215620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7" name="Picture Placeholder 36">
            <a:extLst>
              <a:ext uri="{FF2B5EF4-FFF2-40B4-BE49-F238E27FC236}">
                <a16:creationId xmlns:a16="http://schemas.microsoft.com/office/drawing/2014/main" id="{E66D060F-F183-D838-DB4E-673B7BCAD7E3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2"/>
          <a:srcRect t="17221" b="17221"/>
          <a:stretch>
            <a:fillRect/>
          </a:stretch>
        </p:blipFill>
        <p:spPr>
          <a:xfrm>
            <a:off x="284334" y="788473"/>
            <a:ext cx="1321403" cy="1129227"/>
          </a:xfrm>
          <a:prstGeom prst="rect">
            <a:avLst/>
          </a:prstGeom>
        </p:spPr>
      </p:pic>
      <p:sp>
        <p:nvSpPr>
          <p:cNvPr id="19" name="Title 18">
            <a:extLst>
              <a:ext uri="{FF2B5EF4-FFF2-40B4-BE49-F238E27FC236}">
                <a16:creationId xmlns:a16="http://schemas.microsoft.com/office/drawing/2014/main" id="{83260C17-CD08-AB23-59EF-6126C310F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39" y="139747"/>
            <a:ext cx="8946061" cy="246221"/>
          </a:xfrm>
        </p:spPr>
        <p:txBody>
          <a:bodyPr/>
          <a:lstStyle/>
          <a:p>
            <a:r>
              <a:rPr kumimoji="0" lang="en-US" sz="1600" b="1" i="0" u="none" strike="noStrike" kern="1200" cap="all" spc="0" normalizeH="0" baseline="0" noProof="0" dirty="0">
                <a:ln>
                  <a:noFill/>
                </a:ln>
                <a:gradFill>
                  <a:gsLst>
                    <a:gs pos="0">
                      <a:srgbClr val="219CDC"/>
                    </a:gs>
                    <a:gs pos="99000">
                      <a:srgbClr val="17428C"/>
                    </a:gs>
                  </a:gsLst>
                  <a:lin ang="6600000" scaled="0"/>
                </a:gradFill>
                <a:effectLst/>
                <a:uLnTx/>
                <a:uFillTx/>
                <a:latin typeface="Arial"/>
                <a:ea typeface="+mj-ea"/>
                <a:cs typeface="+mj-cs"/>
              </a:rPr>
              <a:t>SOLUTIONS FOR HOUSEBUILDING / RMI AND construction DECARBONISATION</a:t>
            </a:r>
            <a:endParaRPr lang="en-GB" sz="1400" dirty="0"/>
          </a:p>
        </p:txBody>
      </p:sp>
      <p:sp>
        <p:nvSpPr>
          <p:cNvPr id="21" name="Text Placeholder 1">
            <a:extLst>
              <a:ext uri="{FF2B5EF4-FFF2-40B4-BE49-F238E27FC236}">
                <a16:creationId xmlns:a16="http://schemas.microsoft.com/office/drawing/2014/main" id="{D0233E9D-5E65-5005-8D5A-C3BFCE670851}"/>
              </a:ext>
            </a:extLst>
          </p:cNvPr>
          <p:cNvSpPr txBox="1">
            <a:spLocks/>
          </p:cNvSpPr>
          <p:nvPr/>
        </p:nvSpPr>
        <p:spPr>
          <a:xfrm>
            <a:off x="2092644" y="2151270"/>
            <a:ext cx="1321942" cy="22033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0" tIns="0" rIns="0" bIns="0" anchor="t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714061FB-0773-385E-197A-A8205264A00A}"/>
              </a:ext>
            </a:extLst>
          </p:cNvPr>
          <p:cNvSpPr txBox="1">
            <a:spLocks/>
          </p:cNvSpPr>
          <p:nvPr/>
        </p:nvSpPr>
        <p:spPr>
          <a:xfrm>
            <a:off x="1852672" y="2389878"/>
            <a:ext cx="1143989" cy="2154435"/>
          </a:xfrm>
          <a:custGeom>
            <a:avLst/>
            <a:gdLst>
              <a:gd name="connsiteX0" fmla="*/ 0 w 1620000"/>
              <a:gd name="connsiteY0" fmla="*/ 0 h 1620000"/>
              <a:gd name="connsiteX1" fmla="*/ 54000 w 1620000"/>
              <a:gd name="connsiteY1" fmla="*/ 0 h 1620000"/>
              <a:gd name="connsiteX2" fmla="*/ 54000 w 1620000"/>
              <a:gd name="connsiteY2" fmla="*/ 1566000 h 1620000"/>
              <a:gd name="connsiteX3" fmla="*/ 1620000 w 1620000"/>
              <a:gd name="connsiteY3" fmla="*/ 1566000 h 1620000"/>
              <a:gd name="connsiteX4" fmla="*/ 1620000 w 1620000"/>
              <a:gd name="connsiteY4" fmla="*/ 1620000 h 1620000"/>
              <a:gd name="connsiteX5" fmla="*/ 54000 w 1620000"/>
              <a:gd name="connsiteY5" fmla="*/ 1620000 h 1620000"/>
              <a:gd name="connsiteX6" fmla="*/ 0 w 1620000"/>
              <a:gd name="connsiteY6" fmla="*/ 1620000 h 1620000"/>
              <a:gd name="connsiteX7" fmla="*/ 0 w 1620000"/>
              <a:gd name="connsiteY7" fmla="*/ 1566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0000" h="1620000">
                <a:moveTo>
                  <a:pt x="0" y="0"/>
                </a:moveTo>
                <a:lnTo>
                  <a:pt x="54000" y="0"/>
                </a:lnTo>
                <a:lnTo>
                  <a:pt x="54000" y="1566000"/>
                </a:lnTo>
                <a:lnTo>
                  <a:pt x="1620000" y="1566000"/>
                </a:lnTo>
                <a:lnTo>
                  <a:pt x="1620000" y="1620000"/>
                </a:lnTo>
                <a:lnTo>
                  <a:pt x="54000" y="1620000"/>
                </a:lnTo>
                <a:lnTo>
                  <a:pt x="0" y="1620000"/>
                </a:lnTo>
                <a:lnTo>
                  <a:pt x="0" y="156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</a:gradFill>
        </p:spPr>
        <p:txBody>
          <a:bodyPr wrap="square" lIns="0" tIns="0" rIns="0" bIns="0" anchor="t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23" name="Picture Placeholder 6">
            <a:extLst>
              <a:ext uri="{FF2B5EF4-FFF2-40B4-BE49-F238E27FC236}">
                <a16:creationId xmlns:a16="http://schemas.microsoft.com/office/drawing/2014/main" id="{D1855214-B9B3-88CF-184A-29DA7B3D5450}"/>
              </a:ext>
            </a:extLst>
          </p:cNvPr>
          <p:cNvSpPr txBox="1">
            <a:spLocks/>
          </p:cNvSpPr>
          <p:nvPr/>
        </p:nvSpPr>
        <p:spPr>
          <a:xfrm>
            <a:off x="2092644" y="654216"/>
            <a:ext cx="1321942" cy="11292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endParaRPr lang="en-GB" dirty="0"/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4772FAA2-A366-D691-5033-D05CC3D3C49A}"/>
              </a:ext>
            </a:extLst>
          </p:cNvPr>
          <p:cNvSpPr txBox="1">
            <a:spLocks/>
          </p:cNvSpPr>
          <p:nvPr/>
        </p:nvSpPr>
        <p:spPr>
          <a:xfrm>
            <a:off x="2308645" y="2426892"/>
            <a:ext cx="1016878" cy="967909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1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25" name="Text Placeholder 1">
            <a:extLst>
              <a:ext uri="{FF2B5EF4-FFF2-40B4-BE49-F238E27FC236}">
                <a16:creationId xmlns:a16="http://schemas.microsoft.com/office/drawing/2014/main" id="{0003B767-A15B-0B80-9BDA-1F69756FAF43}"/>
              </a:ext>
            </a:extLst>
          </p:cNvPr>
          <p:cNvSpPr txBox="1">
            <a:spLocks/>
          </p:cNvSpPr>
          <p:nvPr/>
        </p:nvSpPr>
        <p:spPr>
          <a:xfrm>
            <a:off x="3900850" y="2151269"/>
            <a:ext cx="1321942" cy="22033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0" tIns="0" rIns="0" bIns="0" anchor="t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583849E0-7427-A649-A29C-B3B5A955E35C}"/>
              </a:ext>
            </a:extLst>
          </p:cNvPr>
          <p:cNvSpPr txBox="1">
            <a:spLocks/>
          </p:cNvSpPr>
          <p:nvPr/>
        </p:nvSpPr>
        <p:spPr>
          <a:xfrm>
            <a:off x="3708689" y="2393994"/>
            <a:ext cx="1143989" cy="2154434"/>
          </a:xfrm>
          <a:custGeom>
            <a:avLst/>
            <a:gdLst>
              <a:gd name="connsiteX0" fmla="*/ 0 w 1620000"/>
              <a:gd name="connsiteY0" fmla="*/ 0 h 1620000"/>
              <a:gd name="connsiteX1" fmla="*/ 54000 w 1620000"/>
              <a:gd name="connsiteY1" fmla="*/ 0 h 1620000"/>
              <a:gd name="connsiteX2" fmla="*/ 54000 w 1620000"/>
              <a:gd name="connsiteY2" fmla="*/ 1566000 h 1620000"/>
              <a:gd name="connsiteX3" fmla="*/ 1620000 w 1620000"/>
              <a:gd name="connsiteY3" fmla="*/ 1566000 h 1620000"/>
              <a:gd name="connsiteX4" fmla="*/ 1620000 w 1620000"/>
              <a:gd name="connsiteY4" fmla="*/ 1620000 h 1620000"/>
              <a:gd name="connsiteX5" fmla="*/ 54000 w 1620000"/>
              <a:gd name="connsiteY5" fmla="*/ 1620000 h 1620000"/>
              <a:gd name="connsiteX6" fmla="*/ 0 w 1620000"/>
              <a:gd name="connsiteY6" fmla="*/ 1620000 h 1620000"/>
              <a:gd name="connsiteX7" fmla="*/ 0 w 1620000"/>
              <a:gd name="connsiteY7" fmla="*/ 1566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0000" h="1620000">
                <a:moveTo>
                  <a:pt x="0" y="0"/>
                </a:moveTo>
                <a:lnTo>
                  <a:pt x="54000" y="0"/>
                </a:lnTo>
                <a:lnTo>
                  <a:pt x="54000" y="1566000"/>
                </a:lnTo>
                <a:lnTo>
                  <a:pt x="1620000" y="1566000"/>
                </a:lnTo>
                <a:lnTo>
                  <a:pt x="1620000" y="1620000"/>
                </a:lnTo>
                <a:lnTo>
                  <a:pt x="54000" y="1620000"/>
                </a:lnTo>
                <a:lnTo>
                  <a:pt x="0" y="1620000"/>
                </a:lnTo>
                <a:lnTo>
                  <a:pt x="0" y="156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</a:gradFill>
        </p:spPr>
        <p:txBody>
          <a:bodyPr wrap="square" lIns="0" tIns="0" rIns="0" bIns="0" anchor="t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27" name="Picture Placeholder 6">
            <a:extLst>
              <a:ext uri="{FF2B5EF4-FFF2-40B4-BE49-F238E27FC236}">
                <a16:creationId xmlns:a16="http://schemas.microsoft.com/office/drawing/2014/main" id="{03D66F1C-ED0C-2833-E301-77E424DFF37F}"/>
              </a:ext>
            </a:extLst>
          </p:cNvPr>
          <p:cNvSpPr txBox="1">
            <a:spLocks/>
          </p:cNvSpPr>
          <p:nvPr/>
        </p:nvSpPr>
        <p:spPr>
          <a:xfrm>
            <a:off x="3900850" y="788894"/>
            <a:ext cx="1321942" cy="11292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325D50F4-31ED-D716-519C-02861000E10E}"/>
              </a:ext>
            </a:extLst>
          </p:cNvPr>
          <p:cNvSpPr txBox="1">
            <a:spLocks/>
          </p:cNvSpPr>
          <p:nvPr/>
        </p:nvSpPr>
        <p:spPr>
          <a:xfrm>
            <a:off x="4116851" y="2426892"/>
            <a:ext cx="1016878" cy="967909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1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29" name="Text Placeholder 1">
            <a:extLst>
              <a:ext uri="{FF2B5EF4-FFF2-40B4-BE49-F238E27FC236}">
                <a16:creationId xmlns:a16="http://schemas.microsoft.com/office/drawing/2014/main" id="{1CF69AAF-4213-9461-3025-7978DD724361}"/>
              </a:ext>
            </a:extLst>
          </p:cNvPr>
          <p:cNvSpPr txBox="1">
            <a:spLocks/>
          </p:cNvSpPr>
          <p:nvPr/>
        </p:nvSpPr>
        <p:spPr>
          <a:xfrm>
            <a:off x="5709056" y="2151270"/>
            <a:ext cx="1321942" cy="220333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0" tIns="0" rIns="0" bIns="0" anchor="t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id="{5EF7FEF6-1019-C133-006A-83EF767FBD03}"/>
              </a:ext>
            </a:extLst>
          </p:cNvPr>
          <p:cNvSpPr txBox="1">
            <a:spLocks/>
          </p:cNvSpPr>
          <p:nvPr/>
        </p:nvSpPr>
        <p:spPr>
          <a:xfrm>
            <a:off x="5538385" y="2389295"/>
            <a:ext cx="1143989" cy="2155017"/>
          </a:xfrm>
          <a:custGeom>
            <a:avLst/>
            <a:gdLst>
              <a:gd name="connsiteX0" fmla="*/ 0 w 1620000"/>
              <a:gd name="connsiteY0" fmla="*/ 0 h 1620000"/>
              <a:gd name="connsiteX1" fmla="*/ 54000 w 1620000"/>
              <a:gd name="connsiteY1" fmla="*/ 0 h 1620000"/>
              <a:gd name="connsiteX2" fmla="*/ 54000 w 1620000"/>
              <a:gd name="connsiteY2" fmla="*/ 1566000 h 1620000"/>
              <a:gd name="connsiteX3" fmla="*/ 1620000 w 1620000"/>
              <a:gd name="connsiteY3" fmla="*/ 1566000 h 1620000"/>
              <a:gd name="connsiteX4" fmla="*/ 1620000 w 1620000"/>
              <a:gd name="connsiteY4" fmla="*/ 1620000 h 1620000"/>
              <a:gd name="connsiteX5" fmla="*/ 54000 w 1620000"/>
              <a:gd name="connsiteY5" fmla="*/ 1620000 h 1620000"/>
              <a:gd name="connsiteX6" fmla="*/ 0 w 1620000"/>
              <a:gd name="connsiteY6" fmla="*/ 1620000 h 1620000"/>
              <a:gd name="connsiteX7" fmla="*/ 0 w 1620000"/>
              <a:gd name="connsiteY7" fmla="*/ 1566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0000" h="1620000">
                <a:moveTo>
                  <a:pt x="0" y="0"/>
                </a:moveTo>
                <a:lnTo>
                  <a:pt x="54000" y="0"/>
                </a:lnTo>
                <a:lnTo>
                  <a:pt x="54000" y="1566000"/>
                </a:lnTo>
                <a:lnTo>
                  <a:pt x="1620000" y="1566000"/>
                </a:lnTo>
                <a:lnTo>
                  <a:pt x="1620000" y="1620000"/>
                </a:lnTo>
                <a:lnTo>
                  <a:pt x="54000" y="1620000"/>
                </a:lnTo>
                <a:lnTo>
                  <a:pt x="0" y="1620000"/>
                </a:lnTo>
                <a:lnTo>
                  <a:pt x="0" y="156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</a:gradFill>
        </p:spPr>
        <p:txBody>
          <a:bodyPr wrap="square" lIns="0" tIns="0" rIns="0" bIns="0" anchor="t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32" name="Text Placeholder 14">
            <a:extLst>
              <a:ext uri="{FF2B5EF4-FFF2-40B4-BE49-F238E27FC236}">
                <a16:creationId xmlns:a16="http://schemas.microsoft.com/office/drawing/2014/main" id="{150DC4F4-4DA8-2974-3442-946D373A38A5}"/>
              </a:ext>
            </a:extLst>
          </p:cNvPr>
          <p:cNvSpPr txBox="1">
            <a:spLocks/>
          </p:cNvSpPr>
          <p:nvPr/>
        </p:nvSpPr>
        <p:spPr>
          <a:xfrm>
            <a:off x="5925057" y="2426892"/>
            <a:ext cx="1016878" cy="967909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1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33" name="Text Placeholder 1">
            <a:extLst>
              <a:ext uri="{FF2B5EF4-FFF2-40B4-BE49-F238E27FC236}">
                <a16:creationId xmlns:a16="http://schemas.microsoft.com/office/drawing/2014/main" id="{9F5A31BD-DE79-1C28-43FD-111CE1975952}"/>
              </a:ext>
            </a:extLst>
          </p:cNvPr>
          <p:cNvSpPr txBox="1">
            <a:spLocks/>
          </p:cNvSpPr>
          <p:nvPr/>
        </p:nvSpPr>
        <p:spPr>
          <a:xfrm>
            <a:off x="7517262" y="2151270"/>
            <a:ext cx="1321942" cy="220333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0" tIns="0" rIns="0" bIns="0" anchor="t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34" name="Text Placeholder 4">
            <a:extLst>
              <a:ext uri="{FF2B5EF4-FFF2-40B4-BE49-F238E27FC236}">
                <a16:creationId xmlns:a16="http://schemas.microsoft.com/office/drawing/2014/main" id="{9BD70B51-5E3A-C540-E1AA-4CA00CE35A66}"/>
              </a:ext>
            </a:extLst>
          </p:cNvPr>
          <p:cNvSpPr txBox="1">
            <a:spLocks/>
          </p:cNvSpPr>
          <p:nvPr/>
        </p:nvSpPr>
        <p:spPr>
          <a:xfrm>
            <a:off x="7340689" y="2336414"/>
            <a:ext cx="1143989" cy="2213133"/>
          </a:xfrm>
          <a:custGeom>
            <a:avLst/>
            <a:gdLst>
              <a:gd name="connsiteX0" fmla="*/ 0 w 1620000"/>
              <a:gd name="connsiteY0" fmla="*/ 0 h 1620000"/>
              <a:gd name="connsiteX1" fmla="*/ 54000 w 1620000"/>
              <a:gd name="connsiteY1" fmla="*/ 0 h 1620000"/>
              <a:gd name="connsiteX2" fmla="*/ 54000 w 1620000"/>
              <a:gd name="connsiteY2" fmla="*/ 1566000 h 1620000"/>
              <a:gd name="connsiteX3" fmla="*/ 1620000 w 1620000"/>
              <a:gd name="connsiteY3" fmla="*/ 1566000 h 1620000"/>
              <a:gd name="connsiteX4" fmla="*/ 1620000 w 1620000"/>
              <a:gd name="connsiteY4" fmla="*/ 1620000 h 1620000"/>
              <a:gd name="connsiteX5" fmla="*/ 54000 w 1620000"/>
              <a:gd name="connsiteY5" fmla="*/ 1620000 h 1620000"/>
              <a:gd name="connsiteX6" fmla="*/ 0 w 1620000"/>
              <a:gd name="connsiteY6" fmla="*/ 1620000 h 1620000"/>
              <a:gd name="connsiteX7" fmla="*/ 0 w 1620000"/>
              <a:gd name="connsiteY7" fmla="*/ 1566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0000" h="1620000">
                <a:moveTo>
                  <a:pt x="0" y="0"/>
                </a:moveTo>
                <a:lnTo>
                  <a:pt x="54000" y="0"/>
                </a:lnTo>
                <a:lnTo>
                  <a:pt x="54000" y="1566000"/>
                </a:lnTo>
                <a:lnTo>
                  <a:pt x="1620000" y="1566000"/>
                </a:lnTo>
                <a:lnTo>
                  <a:pt x="1620000" y="1620000"/>
                </a:lnTo>
                <a:lnTo>
                  <a:pt x="54000" y="1620000"/>
                </a:lnTo>
                <a:lnTo>
                  <a:pt x="0" y="1620000"/>
                </a:lnTo>
                <a:lnTo>
                  <a:pt x="0" y="1566000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</a:gradFill>
        </p:spPr>
        <p:txBody>
          <a:bodyPr wrap="square" lIns="0" tIns="0" rIns="0" bIns="0" anchor="t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9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022CB934-BF0F-F54D-7005-B4FB4F32E49F}"/>
              </a:ext>
            </a:extLst>
          </p:cNvPr>
          <p:cNvSpPr txBox="1">
            <a:spLocks/>
          </p:cNvSpPr>
          <p:nvPr/>
        </p:nvSpPr>
        <p:spPr>
          <a:xfrm>
            <a:off x="7733263" y="2426892"/>
            <a:ext cx="1016878" cy="967909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None/>
              <a:defRPr sz="11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AB96079C-CEDA-CE74-1466-163535FB87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2938" y="431079"/>
            <a:ext cx="1392623" cy="1486459"/>
          </a:xfrm>
          <a:prstGeom prst="rect">
            <a:avLst/>
          </a:prstGeom>
        </p:spPr>
      </p:pic>
      <p:grpSp>
        <p:nvGrpSpPr>
          <p:cNvPr id="41" name="Groupe 11">
            <a:extLst>
              <a:ext uri="{FF2B5EF4-FFF2-40B4-BE49-F238E27FC236}">
                <a16:creationId xmlns:a16="http://schemas.microsoft.com/office/drawing/2014/main" id="{CFB1C75B-662F-E243-5187-83B5A8B135F8}"/>
              </a:ext>
            </a:extLst>
          </p:cNvPr>
          <p:cNvGrpSpPr/>
          <p:nvPr/>
        </p:nvGrpSpPr>
        <p:grpSpPr>
          <a:xfrm>
            <a:off x="3814350" y="385969"/>
            <a:ext cx="1488027" cy="1531570"/>
            <a:chOff x="5304000" y="4004414"/>
            <a:chExt cx="1919669" cy="2333423"/>
          </a:xfrm>
        </p:grpSpPr>
        <p:sp>
          <p:nvSpPr>
            <p:cNvPr id="42" name="Rectangle : avec coins arrondis en haut 94">
              <a:extLst>
                <a:ext uri="{FF2B5EF4-FFF2-40B4-BE49-F238E27FC236}">
                  <a16:creationId xmlns:a16="http://schemas.microsoft.com/office/drawing/2014/main" id="{7C3A3B0D-FA31-2B4B-9CF2-7B92E9F2B3F8}"/>
                </a:ext>
              </a:extLst>
            </p:cNvPr>
            <p:cNvSpPr/>
            <p:nvPr/>
          </p:nvSpPr>
          <p:spPr>
            <a:xfrm>
              <a:off x="5304000" y="4430234"/>
              <a:ext cx="1907603" cy="1907603"/>
            </a:xfrm>
            <a:prstGeom prst="round2SameRect">
              <a:avLst>
                <a:gd name="adj1" fmla="val 0"/>
                <a:gd name="adj2" fmla="val 11447"/>
              </a:avLst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3" name="Rectangle 81">
              <a:extLst>
                <a:ext uri="{FF2B5EF4-FFF2-40B4-BE49-F238E27FC236}">
                  <a16:creationId xmlns:a16="http://schemas.microsoft.com/office/drawing/2014/main" id="{C04B73BE-995E-A202-2849-3CB7B23E0275}"/>
                </a:ext>
              </a:extLst>
            </p:cNvPr>
            <p:cNvSpPr/>
            <p:nvPr/>
          </p:nvSpPr>
          <p:spPr>
            <a:xfrm rot="16200000" flipH="1" flipV="1">
              <a:off x="5575803" y="3740476"/>
              <a:ext cx="1383928" cy="1911804"/>
            </a:xfrm>
            <a:custGeom>
              <a:avLst/>
              <a:gdLst>
                <a:gd name="connsiteX0" fmla="*/ 0 w 9240082"/>
                <a:gd name="connsiteY0" fmla="*/ 0 h 6871994"/>
                <a:gd name="connsiteX1" fmla="*/ 9240082 w 9240082"/>
                <a:gd name="connsiteY1" fmla="*/ 0 h 6871994"/>
                <a:gd name="connsiteX2" fmla="*/ 9240082 w 9240082"/>
                <a:gd name="connsiteY2" fmla="*/ 6871994 h 6871994"/>
                <a:gd name="connsiteX3" fmla="*/ 0 w 9240082"/>
                <a:gd name="connsiteY3" fmla="*/ 6871994 h 6871994"/>
                <a:gd name="connsiteX4" fmla="*/ 0 w 9240082"/>
                <a:gd name="connsiteY4" fmla="*/ 0 h 6871994"/>
                <a:gd name="connsiteX0" fmla="*/ 0 w 9240082"/>
                <a:gd name="connsiteY0" fmla="*/ 0 h 6871994"/>
                <a:gd name="connsiteX1" fmla="*/ 5953185 w 9240082"/>
                <a:gd name="connsiteY1" fmla="*/ 12357 h 6871994"/>
                <a:gd name="connsiteX2" fmla="*/ 9240082 w 9240082"/>
                <a:gd name="connsiteY2" fmla="*/ 6871994 h 6871994"/>
                <a:gd name="connsiteX3" fmla="*/ 0 w 9240082"/>
                <a:gd name="connsiteY3" fmla="*/ 6871994 h 6871994"/>
                <a:gd name="connsiteX4" fmla="*/ 0 w 9240082"/>
                <a:gd name="connsiteY4" fmla="*/ 0 h 6871994"/>
                <a:gd name="connsiteX0" fmla="*/ 0 w 9240082"/>
                <a:gd name="connsiteY0" fmla="*/ 0 h 6871994"/>
                <a:gd name="connsiteX1" fmla="*/ 6645163 w 9240082"/>
                <a:gd name="connsiteY1" fmla="*/ 37071 h 6871994"/>
                <a:gd name="connsiteX2" fmla="*/ 9240082 w 9240082"/>
                <a:gd name="connsiteY2" fmla="*/ 6871994 h 6871994"/>
                <a:gd name="connsiteX3" fmla="*/ 0 w 9240082"/>
                <a:gd name="connsiteY3" fmla="*/ 6871994 h 6871994"/>
                <a:gd name="connsiteX4" fmla="*/ 0 w 9240082"/>
                <a:gd name="connsiteY4" fmla="*/ 0 h 6871994"/>
                <a:gd name="connsiteX0" fmla="*/ 0 w 9240082"/>
                <a:gd name="connsiteY0" fmla="*/ 0 h 6871994"/>
                <a:gd name="connsiteX1" fmla="*/ 6608092 w 9240082"/>
                <a:gd name="connsiteY1" fmla="*/ 0 h 6871994"/>
                <a:gd name="connsiteX2" fmla="*/ 9240082 w 9240082"/>
                <a:gd name="connsiteY2" fmla="*/ 6871994 h 6871994"/>
                <a:gd name="connsiteX3" fmla="*/ 0 w 9240082"/>
                <a:gd name="connsiteY3" fmla="*/ 6871994 h 6871994"/>
                <a:gd name="connsiteX4" fmla="*/ 0 w 9240082"/>
                <a:gd name="connsiteY4" fmla="*/ 0 h 6871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40082" h="6871994">
                  <a:moveTo>
                    <a:pt x="0" y="0"/>
                  </a:moveTo>
                  <a:lnTo>
                    <a:pt x="6608092" y="0"/>
                  </a:lnTo>
                  <a:lnTo>
                    <a:pt x="9240082" y="6871994"/>
                  </a:lnTo>
                  <a:lnTo>
                    <a:pt x="0" y="68719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pic>
        <p:nvPicPr>
          <p:cNvPr id="44" name="Picture 43">
            <a:extLst>
              <a:ext uri="{FF2B5EF4-FFF2-40B4-BE49-F238E27FC236}">
                <a16:creationId xmlns:a16="http://schemas.microsoft.com/office/drawing/2014/main" id="{B035B6E2-C2C6-1B91-C0F1-F1AE95DB56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77263" y="383820"/>
            <a:ext cx="1391098" cy="153157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E1819812-7719-FE2D-FC45-84F4A8EFA7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0631" y="382945"/>
            <a:ext cx="1391098" cy="1532446"/>
          </a:xfrm>
          <a:prstGeom prst="rect">
            <a:avLst/>
          </a:prstGeom>
        </p:spPr>
      </p:pic>
      <p:sp>
        <p:nvSpPr>
          <p:cNvPr id="46" name="ZoneTexte 44">
            <a:extLst>
              <a:ext uri="{FF2B5EF4-FFF2-40B4-BE49-F238E27FC236}">
                <a16:creationId xmlns:a16="http://schemas.microsoft.com/office/drawing/2014/main" id="{AE31E520-2254-B580-E264-DF51A85ACDA8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xfrm>
            <a:off x="500837" y="2427288"/>
            <a:ext cx="1016000" cy="2154436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SAINT-GOBAIN    Interior Solutions</a:t>
            </a:r>
          </a:p>
          <a:p>
            <a:pPr marL="0" marR="0" lvl="4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1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UK</a:t>
            </a:r>
          </a:p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British Gypsum</a:t>
            </a:r>
          </a:p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Isover</a:t>
            </a:r>
          </a:p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Celotex</a:t>
            </a:r>
          </a:p>
          <a:p>
            <a:pPr marL="0" marR="0" lvl="4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4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1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IRELAND</a:t>
            </a:r>
          </a:p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Gyproc</a:t>
            </a:r>
          </a:p>
          <a:p>
            <a:pPr marL="0" marR="0" lvl="4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9" name="ZoneTexte 45">
            <a:extLst>
              <a:ext uri="{FF2B5EF4-FFF2-40B4-BE49-F238E27FC236}">
                <a16:creationId xmlns:a16="http://schemas.microsoft.com/office/drawing/2014/main" id="{262701C4-9438-FE81-6BB5-B42A0B87215B}"/>
              </a:ext>
            </a:extLst>
          </p:cNvPr>
          <p:cNvSpPr txBox="1"/>
          <p:nvPr/>
        </p:nvSpPr>
        <p:spPr>
          <a:xfrm>
            <a:off x="2162666" y="2384612"/>
            <a:ext cx="1294901" cy="400110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SAINT-GOBAIN Exterior Solutions</a:t>
            </a: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0" name="ZoneTexte 61">
            <a:extLst>
              <a:ext uri="{FF2B5EF4-FFF2-40B4-BE49-F238E27FC236}">
                <a16:creationId xmlns:a16="http://schemas.microsoft.com/office/drawing/2014/main" id="{943222BB-FAC4-32EB-9AA2-7FAA178FA28F}"/>
              </a:ext>
            </a:extLst>
          </p:cNvPr>
          <p:cNvSpPr txBox="1"/>
          <p:nvPr/>
        </p:nvSpPr>
        <p:spPr>
          <a:xfrm>
            <a:off x="2162666" y="3112860"/>
            <a:ext cx="1288255" cy="707886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Saint-Gobain Glass</a:t>
            </a:r>
          </a:p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Glassolutions</a:t>
            </a:r>
          </a:p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Weber</a:t>
            </a:r>
          </a:p>
        </p:txBody>
      </p:sp>
      <p:sp>
        <p:nvSpPr>
          <p:cNvPr id="52" name="ZoneTexte 46">
            <a:extLst>
              <a:ext uri="{FF2B5EF4-FFF2-40B4-BE49-F238E27FC236}">
                <a16:creationId xmlns:a16="http://schemas.microsoft.com/office/drawing/2014/main" id="{9EDDE3C2-0708-40A5-05CA-C4D5FAB9604A}"/>
              </a:ext>
            </a:extLst>
          </p:cNvPr>
          <p:cNvSpPr txBox="1"/>
          <p:nvPr/>
        </p:nvSpPr>
        <p:spPr>
          <a:xfrm>
            <a:off x="4042518" y="2389296"/>
            <a:ext cx="2035773" cy="553998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SAINT-GOBAIN </a:t>
            </a:r>
          </a:p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Off-Site Solutions</a:t>
            </a: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3" name="ZoneTexte 62">
            <a:extLst>
              <a:ext uri="{FF2B5EF4-FFF2-40B4-BE49-F238E27FC236}">
                <a16:creationId xmlns:a16="http://schemas.microsoft.com/office/drawing/2014/main" id="{67546D2E-CD99-8FBC-36C3-CD40B25BAC64}"/>
              </a:ext>
            </a:extLst>
          </p:cNvPr>
          <p:cNvSpPr txBox="1"/>
          <p:nvPr/>
        </p:nvSpPr>
        <p:spPr>
          <a:xfrm>
            <a:off x="4037573" y="3117272"/>
            <a:ext cx="1146021" cy="707886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>
            <a:defPPr>
              <a:defRPr lang="en-US"/>
            </a:defPPr>
            <a:lvl5pPr marL="171450" marR="0" lvl="4" indent="-171450" defTabSz="60958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kumimoji="0" sz="1050" b="0" i="0" u="none" strike="noStrike" cap="none" spc="0" normalizeH="0" baseline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cs typeface="Arial"/>
              </a:defRPr>
            </a:lvl5pPr>
          </a:lstStyle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Pasquill</a:t>
            </a:r>
          </a:p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Roofspace</a:t>
            </a:r>
          </a:p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Scotframe</a:t>
            </a:r>
          </a:p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Intrastack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4" name="ZoneTexte 47">
            <a:extLst>
              <a:ext uri="{FF2B5EF4-FFF2-40B4-BE49-F238E27FC236}">
                <a16:creationId xmlns:a16="http://schemas.microsoft.com/office/drawing/2014/main" id="{CBE25E77-1241-E569-42F7-C6319B2B2193}"/>
              </a:ext>
            </a:extLst>
          </p:cNvPr>
          <p:cNvSpPr txBox="1"/>
          <p:nvPr/>
        </p:nvSpPr>
        <p:spPr>
          <a:xfrm>
            <a:off x="5832379" y="2384612"/>
            <a:ext cx="1212151" cy="553998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RETAIL / DIY</a:t>
            </a:r>
          </a:p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000" b="1" dirty="0">
                <a:solidFill>
                  <a:srgbClr val="17428C"/>
                </a:solidFill>
                <a:latin typeface="Arial"/>
                <a:cs typeface="Arial"/>
              </a:rPr>
              <a:t>Solutions</a:t>
            </a: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5" name="ZoneTexte 63">
            <a:extLst>
              <a:ext uri="{FF2B5EF4-FFF2-40B4-BE49-F238E27FC236}">
                <a16:creationId xmlns:a16="http://schemas.microsoft.com/office/drawing/2014/main" id="{6ED7D530-F6A0-E1A0-DDF7-0B5BB0536CFA}"/>
              </a:ext>
            </a:extLst>
          </p:cNvPr>
          <p:cNvSpPr txBox="1"/>
          <p:nvPr/>
        </p:nvSpPr>
        <p:spPr>
          <a:xfrm>
            <a:off x="5844891" y="3124859"/>
            <a:ext cx="1922249" cy="246221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171450" marR="0" lvl="0" indent="-171450" algn="l" defTabSz="609585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Artex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6" name="ZoneTexte 54">
            <a:extLst>
              <a:ext uri="{FF2B5EF4-FFF2-40B4-BE49-F238E27FC236}">
                <a16:creationId xmlns:a16="http://schemas.microsoft.com/office/drawing/2014/main" id="{89967BE3-F9F4-3807-82B7-A26503545C5F}"/>
              </a:ext>
            </a:extLst>
          </p:cNvPr>
          <p:cNvSpPr txBox="1"/>
          <p:nvPr/>
        </p:nvSpPr>
        <p:spPr>
          <a:xfrm>
            <a:off x="7566689" y="2426892"/>
            <a:ext cx="2370793" cy="769441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 marL="0" marR="0" lvl="0" indent="0" algn="l" defTabSz="609021" rtl="0" eaLnBrk="1" fontAlgn="auto" latinLnBrk="0" hangingPunct="1">
              <a:lnSpc>
                <a:spcPct val="100000"/>
              </a:lnSpc>
              <a:spcBef>
                <a:spcPts val="119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High Performance </a:t>
            </a:r>
          </a:p>
          <a:p>
            <a:pPr marL="0" marR="0" lvl="0" indent="0" algn="l" defTabSz="609021" rtl="0" eaLnBrk="1" fontAlgn="auto" latinLnBrk="0" hangingPunct="1">
              <a:lnSpc>
                <a:spcPct val="100000"/>
              </a:lnSpc>
              <a:spcBef>
                <a:spcPts val="119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Solutions &amp; Construction </a:t>
            </a:r>
          </a:p>
          <a:p>
            <a:pPr marL="0" marR="0" lvl="0" indent="0" algn="l" defTabSz="609021" rtl="0" eaLnBrk="1" fontAlgn="auto" latinLnBrk="0" hangingPunct="1">
              <a:lnSpc>
                <a:spcPct val="100000"/>
              </a:lnSpc>
              <a:spcBef>
                <a:spcPts val="119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Specialities</a:t>
            </a:r>
          </a:p>
        </p:txBody>
      </p:sp>
      <p:sp>
        <p:nvSpPr>
          <p:cNvPr id="57" name="ZoneTexte 64">
            <a:extLst>
              <a:ext uri="{FF2B5EF4-FFF2-40B4-BE49-F238E27FC236}">
                <a16:creationId xmlns:a16="http://schemas.microsoft.com/office/drawing/2014/main" id="{9FED762B-8612-B6F2-9007-00C9D805ED3A}"/>
              </a:ext>
            </a:extLst>
          </p:cNvPr>
          <p:cNvSpPr txBox="1"/>
          <p:nvPr/>
        </p:nvSpPr>
        <p:spPr>
          <a:xfrm>
            <a:off x="7566689" y="3137851"/>
            <a:ext cx="2035773" cy="1200329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Formula</a:t>
            </a:r>
          </a:p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PAM</a:t>
            </a:r>
          </a:p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Ecophon</a:t>
            </a:r>
          </a:p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GCP</a:t>
            </a:r>
          </a:p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90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Chryso</a:t>
            </a:r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90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Adfors</a:t>
            </a:r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71450" marR="0" lvl="4" indent="-17145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Abrasives</a:t>
            </a:r>
          </a:p>
          <a:p>
            <a:pPr marL="0" marR="0" lvl="4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8" name="Rectangle : coins arrondis 34">
            <a:extLst>
              <a:ext uri="{FF2B5EF4-FFF2-40B4-BE49-F238E27FC236}">
                <a16:creationId xmlns:a16="http://schemas.microsoft.com/office/drawing/2014/main" id="{ECC0A62F-542F-74FD-448E-92E8EAA90D57}"/>
              </a:ext>
            </a:extLst>
          </p:cNvPr>
          <p:cNvSpPr/>
          <p:nvPr/>
        </p:nvSpPr>
        <p:spPr>
          <a:xfrm>
            <a:off x="1441579" y="4663862"/>
            <a:ext cx="4745542" cy="38870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100000">
                <a:srgbClr val="CF182E"/>
              </a:gs>
              <a:gs pos="40000">
                <a:srgbClr val="263D8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0" marR="0" lvl="0" indent="0" algn="ctr" defTabSz="9135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 PORTFOLIO OF SOLUTIONS TO SUPPORT GROWTH</a:t>
            </a:r>
          </a:p>
        </p:txBody>
      </p:sp>
    </p:spTree>
    <p:extLst>
      <p:ext uri="{BB962C8B-B14F-4D97-AF65-F5344CB8AC3E}">
        <p14:creationId xmlns:p14="http://schemas.microsoft.com/office/powerpoint/2010/main" val="246118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143B07C-54B1-3D97-30D1-82BF9A6AABA2}"/>
              </a:ext>
            </a:extLst>
          </p:cNvPr>
          <p:cNvCxnSpPr>
            <a:cxnSpLocks/>
          </p:cNvCxnSpPr>
          <p:nvPr/>
        </p:nvCxnSpPr>
        <p:spPr>
          <a:xfrm flipV="1">
            <a:off x="0" y="2608820"/>
            <a:ext cx="9144000" cy="1864327"/>
          </a:xfrm>
          <a:prstGeom prst="line">
            <a:avLst/>
          </a:prstGeom>
          <a:ln w="44450">
            <a:gradFill>
              <a:gsLst>
                <a:gs pos="0">
                  <a:schemeClr val="accent6">
                    <a:lumMod val="20000"/>
                    <a:lumOff val="80000"/>
                  </a:schemeClr>
                </a:gs>
                <a:gs pos="51000">
                  <a:schemeClr val="accent6">
                    <a:lumMod val="10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>
            <a:extLst>
              <a:ext uri="{FF2B5EF4-FFF2-40B4-BE49-F238E27FC236}">
                <a16:creationId xmlns:a16="http://schemas.microsoft.com/office/drawing/2014/main" id="{40125236-CD29-FBF5-07B3-EA28F7903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492" y="164461"/>
            <a:ext cx="8159016" cy="209288"/>
          </a:xfr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fr-FR" sz="1600" i="0" u="none" strike="noStrike" kern="1200" cap="all" spc="50" normalizeH="0" baseline="0" noProof="0" dirty="0">
                <a:ln w="12700" cap="rnd">
                  <a:noFill/>
                </a:ln>
                <a:gradFill>
                  <a:gsLst>
                    <a:gs pos="40000">
                      <a:srgbClr val="0070C0"/>
                    </a:gs>
                    <a:gs pos="100000">
                      <a:srgbClr val="263D82"/>
                    </a:gs>
                  </a:gsLst>
                  <a:lin ang="17400000" scaled="0"/>
                </a:gra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OUR BRANDS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69EEB7-D377-7357-F3C4-B794C31182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919" t="15663" r="20255"/>
          <a:stretch/>
        </p:blipFill>
        <p:spPr>
          <a:xfrm>
            <a:off x="1688448" y="503927"/>
            <a:ext cx="5767104" cy="4135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88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143B07C-54B1-3D97-30D1-82BF9A6AABA2}"/>
              </a:ext>
            </a:extLst>
          </p:cNvPr>
          <p:cNvCxnSpPr>
            <a:cxnSpLocks/>
          </p:cNvCxnSpPr>
          <p:nvPr/>
        </p:nvCxnSpPr>
        <p:spPr>
          <a:xfrm flipV="1">
            <a:off x="0" y="2608820"/>
            <a:ext cx="9144000" cy="1864327"/>
          </a:xfrm>
          <a:prstGeom prst="line">
            <a:avLst/>
          </a:prstGeom>
          <a:ln w="44450">
            <a:gradFill>
              <a:gsLst>
                <a:gs pos="0">
                  <a:schemeClr val="accent3">
                    <a:lumMod val="20000"/>
                    <a:lumOff val="80000"/>
                  </a:schemeClr>
                </a:gs>
                <a:gs pos="51000">
                  <a:schemeClr val="accent2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>
            <a:extLst>
              <a:ext uri="{FF2B5EF4-FFF2-40B4-BE49-F238E27FC236}">
                <a16:creationId xmlns:a16="http://schemas.microsoft.com/office/drawing/2014/main" id="{40125236-CD29-FBF5-07B3-EA28F7903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492" y="164461"/>
            <a:ext cx="8159016" cy="209288"/>
          </a:xfr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fr-FR" sz="1600" i="0" u="none" strike="noStrike" kern="1200" cap="all" spc="50" normalizeH="0" baseline="0" noProof="0" dirty="0">
                <a:ln w="12700" cap="rnd">
                  <a:noFill/>
                </a:ln>
                <a:gradFill>
                  <a:gsLst>
                    <a:gs pos="40000">
                      <a:srgbClr val="0070C0"/>
                    </a:gs>
                    <a:gs pos="100000">
                      <a:srgbClr val="263D82"/>
                    </a:gs>
                  </a:gsLst>
                  <a:lin ang="17400000" scaled="0"/>
                </a:gra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OUR BRANDS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3C6CD2-4C6A-01C0-448F-39E3068316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459" t="16227" r="20638" b="2125"/>
          <a:stretch/>
        </p:blipFill>
        <p:spPr>
          <a:xfrm>
            <a:off x="1688448" y="580768"/>
            <a:ext cx="5782332" cy="40588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2704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6BDF770D-A070-93A3-F736-2CE8F3ACBE14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1" imgH="351" progId="TCLayout.ActiveDocument.1">
                  <p:embed/>
                </p:oleObj>
              </mc:Choice>
              <mc:Fallback>
                <p:oleObj name="think-cell Slide" r:id="rId4" imgW="351" imgH="351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BDF770D-A070-93A3-F736-2CE8F3ACBE1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Placeholder 7">
            <a:extLst>
              <a:ext uri="{FF2B5EF4-FFF2-40B4-BE49-F238E27FC236}">
                <a16:creationId xmlns:a16="http://schemas.microsoft.com/office/drawing/2014/main" id="{A8F05988-F5C4-E1C2-D663-EA71B5BDF69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99" b="7699"/>
          <a:stretch/>
        </p:blipFill>
        <p:spPr/>
      </p:pic>
      <p:sp>
        <p:nvSpPr>
          <p:cNvPr id="63" name="Title 62">
            <a:extLst>
              <a:ext uri="{FF2B5EF4-FFF2-40B4-BE49-F238E27FC236}">
                <a16:creationId xmlns:a16="http://schemas.microsoft.com/office/drawing/2014/main" id="{477A508E-7FC3-3595-92C0-2F28DDBC0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kumimoji="0" lang="fr-FR" sz="2000" b="1" i="0" u="none" strike="noStrike" kern="1200" cap="all" spc="50" normalizeH="0" baseline="0" noProof="0" dirty="0">
                <a:ln w="12700" cap="rnd">
                  <a:noFill/>
                </a:ln>
                <a:gradFill>
                  <a:gsLst>
                    <a:gs pos="40000">
                      <a:srgbClr val="0070C0"/>
                    </a:gs>
                    <a:gs pos="100000">
                      <a:srgbClr val="263D82"/>
                    </a:gs>
                  </a:gsLst>
                  <a:lin ang="17400000" scaled="0"/>
                </a:gra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Interior solutions</a:t>
            </a:r>
            <a:endParaRPr lang="en-GB" noProof="1">
              <a:solidFill>
                <a:srgbClr val="ED0530"/>
              </a:solidFill>
            </a:endParaRP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179ACD55-FE29-D681-EE6E-4DA768B1BE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noProof="1"/>
              <a:t>  </a:t>
            </a:r>
          </a:p>
        </p:txBody>
      </p:sp>
      <p:sp>
        <p:nvSpPr>
          <p:cNvPr id="15" name="ZoneTexte 40">
            <a:extLst>
              <a:ext uri="{FF2B5EF4-FFF2-40B4-BE49-F238E27FC236}">
                <a16:creationId xmlns:a16="http://schemas.microsoft.com/office/drawing/2014/main" id="{3A5434C6-45A4-2519-402E-2ACC12691337}"/>
              </a:ext>
            </a:extLst>
          </p:cNvPr>
          <p:cNvSpPr txBox="1"/>
          <p:nvPr/>
        </p:nvSpPr>
        <p:spPr>
          <a:xfrm>
            <a:off x="492492" y="576225"/>
            <a:ext cx="3960000" cy="646331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manufacture of high-performance plasterboard, and gypsum products. </a:t>
            </a:r>
            <a:b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Thermal insulation - glasswool.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3E50E98C-4233-C56D-0EB8-6D175B21910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803701">
            <a:off x="1217184" y="1380106"/>
            <a:ext cx="1906154" cy="1753211"/>
          </a:xfrm>
          <a:prstGeom prst="rect">
            <a:avLst/>
          </a:prstGeom>
        </p:spPr>
      </p:pic>
      <p:sp>
        <p:nvSpPr>
          <p:cNvPr id="4" name="Graphic 35">
            <a:extLst>
              <a:ext uri="{FF2B5EF4-FFF2-40B4-BE49-F238E27FC236}">
                <a16:creationId xmlns:a16="http://schemas.microsoft.com/office/drawing/2014/main" id="{1CC59C77-DF8C-420C-DF9D-761DF5E51221}"/>
              </a:ext>
            </a:extLst>
          </p:cNvPr>
          <p:cNvSpPr/>
          <p:nvPr/>
        </p:nvSpPr>
        <p:spPr>
          <a:xfrm rot="803701">
            <a:off x="1076889" y="1109651"/>
            <a:ext cx="1901981" cy="1826998"/>
          </a:xfrm>
          <a:custGeom>
            <a:avLst/>
            <a:gdLst>
              <a:gd name="connsiteX0" fmla="*/ 0 w 5364333"/>
              <a:gd name="connsiteY0" fmla="*/ 4215846 h 4372084"/>
              <a:gd name="connsiteX1" fmla="*/ 179430 w 5364333"/>
              <a:gd name="connsiteY1" fmla="*/ 4369893 h 4372084"/>
              <a:gd name="connsiteX2" fmla="*/ 5184379 w 5364333"/>
              <a:gd name="connsiteY2" fmla="*/ 3424255 h 4372084"/>
              <a:gd name="connsiteX3" fmla="*/ 5364334 w 5364333"/>
              <a:gd name="connsiteY3" fmla="*/ 3214366 h 4372084"/>
              <a:gd name="connsiteX4" fmla="*/ 5364334 w 5364333"/>
              <a:gd name="connsiteY4" fmla="*/ 157235 h 4372084"/>
              <a:gd name="connsiteX5" fmla="*/ 5184379 w 5364333"/>
              <a:gd name="connsiteY5" fmla="*/ 1963 h 4372084"/>
              <a:gd name="connsiteX6" fmla="*/ 187132 w 5364333"/>
              <a:gd name="connsiteY6" fmla="*/ 924319 h 4372084"/>
              <a:gd name="connsiteX7" fmla="*/ 6652 w 5364333"/>
              <a:gd name="connsiteY7" fmla="*/ 1133157 h 4372084"/>
              <a:gd name="connsiteX8" fmla="*/ 0 w 5364333"/>
              <a:gd name="connsiteY8" fmla="*/ 4215846 h 4372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333" h="4372084">
                <a:moveTo>
                  <a:pt x="0" y="4215846"/>
                </a:moveTo>
                <a:cubicBezTo>
                  <a:pt x="-175" y="4316326"/>
                  <a:pt x="80175" y="4385472"/>
                  <a:pt x="179430" y="4369893"/>
                </a:cubicBezTo>
                <a:lnTo>
                  <a:pt x="5184379" y="3424255"/>
                </a:lnTo>
                <a:cubicBezTo>
                  <a:pt x="5283809" y="3408850"/>
                  <a:pt x="5364334" y="3314846"/>
                  <a:pt x="5364334" y="3214366"/>
                </a:cubicBezTo>
                <a:lnTo>
                  <a:pt x="5364334" y="157235"/>
                </a:lnTo>
                <a:cubicBezTo>
                  <a:pt x="5364334" y="56755"/>
                  <a:pt x="5283634" y="-12742"/>
                  <a:pt x="5184379" y="1963"/>
                </a:cubicBezTo>
                <a:lnTo>
                  <a:pt x="187132" y="924319"/>
                </a:lnTo>
                <a:cubicBezTo>
                  <a:pt x="87702" y="939198"/>
                  <a:pt x="6827" y="1032677"/>
                  <a:pt x="6652" y="1133157"/>
                </a:cubicBezTo>
                <a:lnTo>
                  <a:pt x="0" y="4215846"/>
                </a:lnTo>
                <a:close/>
              </a:path>
            </a:pathLst>
          </a:custGeom>
          <a:solidFill>
            <a:schemeClr val="bg2"/>
          </a:solidFill>
          <a:ln w="17494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endParaRPr lang="en-GB" dirty="0"/>
          </a:p>
        </p:txBody>
      </p:sp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652D757D-F7FB-F5CF-7DCF-941E39B1A4FB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0034" y="2333560"/>
            <a:ext cx="850182" cy="318650"/>
          </a:xfrm>
          <a:prstGeom prst="rect">
            <a:avLst/>
          </a:prstGeom>
        </p:spPr>
      </p:pic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14AA3B97-2338-620F-BC7F-3D3282BDB448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5125" y="1874101"/>
            <a:ext cx="1001025" cy="334998"/>
          </a:xfrm>
          <a:prstGeom prst="rect">
            <a:avLst/>
          </a:prstGeom>
        </p:spPr>
      </p:pic>
      <p:pic>
        <p:nvPicPr>
          <p:cNvPr id="8" name="Picture 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6F7A3A4-9C53-0305-48F2-D2DC137082D0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6438" y="1414315"/>
            <a:ext cx="1217277" cy="283286"/>
          </a:xfrm>
          <a:prstGeom prst="rect">
            <a:avLst/>
          </a:prstGeom>
        </p:spPr>
      </p:pic>
      <p:grpSp>
        <p:nvGrpSpPr>
          <p:cNvPr id="52" name="Group 51">
            <a:extLst>
              <a:ext uri="{FF2B5EF4-FFF2-40B4-BE49-F238E27FC236}">
                <a16:creationId xmlns:a16="http://schemas.microsoft.com/office/drawing/2014/main" id="{7BCF18A2-5571-DD33-1A2A-B48F340213C9}"/>
              </a:ext>
            </a:extLst>
          </p:cNvPr>
          <p:cNvGrpSpPr/>
          <p:nvPr/>
        </p:nvGrpSpPr>
        <p:grpSpPr>
          <a:xfrm>
            <a:off x="925543" y="3901285"/>
            <a:ext cx="5139103" cy="450110"/>
            <a:chOff x="838388" y="1496300"/>
            <a:chExt cx="5139103" cy="450110"/>
          </a:xfrm>
        </p:grpSpPr>
        <p:pic>
          <p:nvPicPr>
            <p:cNvPr id="53" name="Image 57">
              <a:extLst>
                <a:ext uri="{FF2B5EF4-FFF2-40B4-BE49-F238E27FC236}">
                  <a16:creationId xmlns:a16="http://schemas.microsoft.com/office/drawing/2014/main" id="{ACC432AF-44AE-0FF3-C831-9CD441B9CF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screen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8388" y="1496300"/>
              <a:ext cx="450110" cy="450110"/>
            </a:xfrm>
            <a:prstGeom prst="rect">
              <a:avLst/>
            </a:prstGeom>
          </p:spPr>
        </p:pic>
        <p:cxnSp>
          <p:nvCxnSpPr>
            <p:cNvPr id="54" name="Connecteur droit 61">
              <a:extLst>
                <a:ext uri="{FF2B5EF4-FFF2-40B4-BE49-F238E27FC236}">
                  <a16:creationId xmlns:a16="http://schemas.microsoft.com/office/drawing/2014/main" id="{1A4B7A7B-1BB3-74FC-5690-39674C5F8ED0}"/>
                </a:ext>
              </a:extLst>
            </p:cNvPr>
            <p:cNvCxnSpPr>
              <a:cxnSpLocks/>
            </p:cNvCxnSpPr>
            <p:nvPr/>
          </p:nvCxnSpPr>
          <p:spPr>
            <a:xfrm>
              <a:off x="1523780" y="1721356"/>
              <a:ext cx="451007" cy="0"/>
            </a:xfrm>
            <a:prstGeom prst="line">
              <a:avLst/>
            </a:prstGeom>
            <a:ln w="19050" cap="rnd"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F8E48335-2A19-902D-8CB3-F5220E6AA96C}"/>
                </a:ext>
              </a:extLst>
            </p:cNvPr>
            <p:cNvSpPr/>
            <p:nvPr/>
          </p:nvSpPr>
          <p:spPr>
            <a:xfrm>
              <a:off x="2273479" y="1610556"/>
              <a:ext cx="3704012" cy="2215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l" defTabSz="60958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b="1" dirty="0">
                  <a:solidFill>
                    <a:schemeClr val="accent4"/>
                  </a:solidFill>
                  <a:latin typeface="Arial"/>
                  <a:cs typeface="Arial"/>
                </a:rPr>
                <a:t>850</a:t>
              </a: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people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153E03DF-336E-B28A-8F3E-38E7592DA630}"/>
              </a:ext>
            </a:extLst>
          </p:cNvPr>
          <p:cNvGrpSpPr/>
          <p:nvPr/>
        </p:nvGrpSpPr>
        <p:grpSpPr>
          <a:xfrm>
            <a:off x="925543" y="4626541"/>
            <a:ext cx="5142058" cy="450111"/>
            <a:chOff x="835433" y="2343234"/>
            <a:chExt cx="5142058" cy="450111"/>
          </a:xfrm>
        </p:grpSpPr>
        <p:pic>
          <p:nvPicPr>
            <p:cNvPr id="57" name="Image 59">
              <a:extLst>
                <a:ext uri="{FF2B5EF4-FFF2-40B4-BE49-F238E27FC236}">
                  <a16:creationId xmlns:a16="http://schemas.microsoft.com/office/drawing/2014/main" id="{90103B66-1996-55A6-2383-38A0A5B15A02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screen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5433" y="2343234"/>
              <a:ext cx="450111" cy="450111"/>
            </a:xfrm>
            <a:prstGeom prst="rect">
              <a:avLst/>
            </a:prstGeom>
          </p:spPr>
        </p:pic>
        <p:cxnSp>
          <p:nvCxnSpPr>
            <p:cNvPr id="58" name="Connecteur droit 62">
              <a:extLst>
                <a:ext uri="{FF2B5EF4-FFF2-40B4-BE49-F238E27FC236}">
                  <a16:creationId xmlns:a16="http://schemas.microsoft.com/office/drawing/2014/main" id="{7B270E7E-9DE3-0535-7ED2-E1041F8852C7}"/>
                </a:ext>
              </a:extLst>
            </p:cNvPr>
            <p:cNvCxnSpPr>
              <a:cxnSpLocks/>
            </p:cNvCxnSpPr>
            <p:nvPr/>
          </p:nvCxnSpPr>
          <p:spPr>
            <a:xfrm>
              <a:off x="1523780" y="2563344"/>
              <a:ext cx="451007" cy="0"/>
            </a:xfrm>
            <a:prstGeom prst="line">
              <a:avLst/>
            </a:prstGeom>
            <a:ln w="19050" cap="rnd"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C006B1AB-0C6F-EA8A-35E7-2C259BB6AD06}"/>
                </a:ext>
              </a:extLst>
            </p:cNvPr>
            <p:cNvSpPr/>
            <p:nvPr/>
          </p:nvSpPr>
          <p:spPr>
            <a:xfrm>
              <a:off x="2273479" y="2452544"/>
              <a:ext cx="3704012" cy="2215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l" defTabSz="60958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b="1" dirty="0">
                  <a:solidFill>
                    <a:schemeClr val="accent4"/>
                  </a:solidFill>
                  <a:latin typeface="Arial"/>
                  <a:cs typeface="Arial"/>
                </a:rPr>
                <a:t>10</a:t>
              </a: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sites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479746EE-9482-B99E-FBC3-1972392F2E28}"/>
              </a:ext>
            </a:extLst>
          </p:cNvPr>
          <p:cNvGrpSpPr/>
          <p:nvPr/>
        </p:nvGrpSpPr>
        <p:grpSpPr>
          <a:xfrm>
            <a:off x="925543" y="3102907"/>
            <a:ext cx="5142058" cy="498850"/>
            <a:chOff x="835433" y="3165998"/>
            <a:chExt cx="5142058" cy="498850"/>
          </a:xfrm>
        </p:grpSpPr>
        <p:pic>
          <p:nvPicPr>
            <p:cNvPr id="61" name="Image 58">
              <a:extLst>
                <a:ext uri="{FF2B5EF4-FFF2-40B4-BE49-F238E27FC236}">
                  <a16:creationId xmlns:a16="http://schemas.microsoft.com/office/drawing/2014/main" id="{63350D27-5208-6B2D-9527-D43E8ED197F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screen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5433" y="3165998"/>
              <a:ext cx="498850" cy="498850"/>
            </a:xfrm>
            <a:prstGeom prst="rect">
              <a:avLst/>
            </a:prstGeom>
            <a:solidFill>
              <a:schemeClr val="bg2"/>
            </a:solidFill>
          </p:spPr>
        </p:pic>
        <p:cxnSp>
          <p:nvCxnSpPr>
            <p:cNvPr id="62" name="Connecteur droit 63">
              <a:extLst>
                <a:ext uri="{FF2B5EF4-FFF2-40B4-BE49-F238E27FC236}">
                  <a16:creationId xmlns:a16="http://schemas.microsoft.com/office/drawing/2014/main" id="{84B41A80-52B4-CABE-B24D-DB881B220674}"/>
                </a:ext>
              </a:extLst>
            </p:cNvPr>
            <p:cNvCxnSpPr>
              <a:cxnSpLocks/>
            </p:cNvCxnSpPr>
            <p:nvPr/>
          </p:nvCxnSpPr>
          <p:spPr>
            <a:xfrm>
              <a:off x="1523780" y="3419294"/>
              <a:ext cx="451007" cy="0"/>
            </a:xfrm>
            <a:prstGeom prst="line">
              <a:avLst/>
            </a:prstGeom>
            <a:ln w="19050" cap="rnd"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CF3CAC2C-D830-DF39-F462-DAA2494F068D}"/>
                </a:ext>
              </a:extLst>
            </p:cNvPr>
            <p:cNvSpPr/>
            <p:nvPr/>
          </p:nvSpPr>
          <p:spPr>
            <a:xfrm>
              <a:off x="2273479" y="3314419"/>
              <a:ext cx="3704012" cy="2215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l" defTabSz="60958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3 brands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74670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6BDF770D-A070-93A3-F736-2CE8F3ACBE14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4883421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1" imgH="351" progId="TCLayout.ActiveDocument.1">
                  <p:embed/>
                </p:oleObj>
              </mc:Choice>
              <mc:Fallback>
                <p:oleObj name="think-cell Slide" r:id="rId4" imgW="351" imgH="351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BDF770D-A070-93A3-F736-2CE8F3ACBE1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Placeholder 7">
            <a:extLst>
              <a:ext uri="{FF2B5EF4-FFF2-40B4-BE49-F238E27FC236}">
                <a16:creationId xmlns:a16="http://schemas.microsoft.com/office/drawing/2014/main" id="{A8F05988-F5C4-E1C2-D663-EA71B5BDF69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4" b="2414"/>
          <a:stretch/>
        </p:blipFill>
        <p:spPr/>
      </p:pic>
      <p:sp>
        <p:nvSpPr>
          <p:cNvPr id="63" name="Title 62">
            <a:extLst>
              <a:ext uri="{FF2B5EF4-FFF2-40B4-BE49-F238E27FC236}">
                <a16:creationId xmlns:a16="http://schemas.microsoft.com/office/drawing/2014/main" id="{477A508E-7FC3-3595-92C0-2F28DDBC0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kumimoji="0" lang="fr-FR" sz="2000" b="1" i="0" u="none" strike="noStrike" kern="1200" cap="all" spc="50" normalizeH="0" baseline="0" noProof="0" dirty="0">
                <a:ln w="12700" cap="rnd">
                  <a:noFill/>
                </a:ln>
                <a:solidFill>
                  <a:srgbClr val="ED053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EXTERIOR SOLUTIONS</a:t>
            </a:r>
            <a:endParaRPr lang="en-GB" noProof="1">
              <a:solidFill>
                <a:srgbClr val="ED0530"/>
              </a:solidFill>
            </a:endParaRP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179ACD55-FE29-D681-EE6E-4DA768B1BE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noProof="1"/>
              <a:t>  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42D696FF-E417-9FEB-D3BC-27FD5D4D24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noProof="1"/>
              <a:t> 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DA0D9F7B-492D-FAAA-4C52-C51067CCB9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noProof="1"/>
              <a:t>  </a:t>
            </a:r>
          </a:p>
        </p:txBody>
      </p:sp>
      <p:sp>
        <p:nvSpPr>
          <p:cNvPr id="15" name="ZoneTexte 40">
            <a:extLst>
              <a:ext uri="{FF2B5EF4-FFF2-40B4-BE49-F238E27FC236}">
                <a16:creationId xmlns:a16="http://schemas.microsoft.com/office/drawing/2014/main" id="{3A5434C6-45A4-2519-402E-2ACC12691337}"/>
              </a:ext>
            </a:extLst>
          </p:cNvPr>
          <p:cNvSpPr txBox="1"/>
          <p:nvPr/>
        </p:nvSpPr>
        <p:spPr>
          <a:xfrm>
            <a:off x="504825" y="674666"/>
            <a:ext cx="5125862" cy="276999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ED05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Insulation, render, mortars, acoustic solutions.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64EDB77-94BA-3ABB-C35D-CBAE406903A8}"/>
              </a:ext>
            </a:extLst>
          </p:cNvPr>
          <p:cNvGrpSpPr/>
          <p:nvPr/>
        </p:nvGrpSpPr>
        <p:grpSpPr>
          <a:xfrm>
            <a:off x="1083135" y="3886613"/>
            <a:ext cx="5139103" cy="450110"/>
            <a:chOff x="838388" y="1496300"/>
            <a:chExt cx="5139103" cy="450110"/>
          </a:xfrm>
        </p:grpSpPr>
        <p:pic>
          <p:nvPicPr>
            <p:cNvPr id="19" name="Image 57">
              <a:extLst>
                <a:ext uri="{FF2B5EF4-FFF2-40B4-BE49-F238E27FC236}">
                  <a16:creationId xmlns:a16="http://schemas.microsoft.com/office/drawing/2014/main" id="{8317579A-412D-2611-45B5-770AC1FCBCE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8388" y="1496300"/>
              <a:ext cx="450110" cy="450110"/>
            </a:xfrm>
            <a:prstGeom prst="rect">
              <a:avLst/>
            </a:prstGeom>
          </p:spPr>
        </p:pic>
        <p:cxnSp>
          <p:nvCxnSpPr>
            <p:cNvPr id="20" name="Connecteur droit 61">
              <a:extLst>
                <a:ext uri="{FF2B5EF4-FFF2-40B4-BE49-F238E27FC236}">
                  <a16:creationId xmlns:a16="http://schemas.microsoft.com/office/drawing/2014/main" id="{5BF9AC21-F84E-1484-D545-C2EF2A4C3939}"/>
                </a:ext>
              </a:extLst>
            </p:cNvPr>
            <p:cNvCxnSpPr>
              <a:cxnSpLocks/>
            </p:cNvCxnSpPr>
            <p:nvPr/>
          </p:nvCxnSpPr>
          <p:spPr>
            <a:xfrm>
              <a:off x="1523780" y="1721356"/>
              <a:ext cx="451007" cy="0"/>
            </a:xfrm>
            <a:prstGeom prst="line">
              <a:avLst/>
            </a:prstGeom>
            <a:ln w="19050" cap="rnd">
              <a:solidFill>
                <a:srgbClr val="ED053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1C7545A-89E2-BCD5-CA72-B5B66D821A50}"/>
                </a:ext>
              </a:extLst>
            </p:cNvPr>
            <p:cNvSpPr/>
            <p:nvPr/>
          </p:nvSpPr>
          <p:spPr>
            <a:xfrm>
              <a:off x="2273479" y="1610556"/>
              <a:ext cx="3704012" cy="2215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l" defTabSz="60958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b="1" dirty="0">
                  <a:solidFill>
                    <a:srgbClr val="ED0530"/>
                  </a:solidFill>
                  <a:latin typeface="Arial"/>
                  <a:cs typeface="Arial"/>
                </a:rPr>
                <a:t>850</a:t>
              </a: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ED053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people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BCCE238-D5F9-22D1-119C-409BC015DE5A}"/>
              </a:ext>
            </a:extLst>
          </p:cNvPr>
          <p:cNvGrpSpPr/>
          <p:nvPr/>
        </p:nvGrpSpPr>
        <p:grpSpPr>
          <a:xfrm>
            <a:off x="1083135" y="4611869"/>
            <a:ext cx="5142058" cy="450111"/>
            <a:chOff x="835433" y="2343234"/>
            <a:chExt cx="5142058" cy="450111"/>
          </a:xfrm>
        </p:grpSpPr>
        <p:pic>
          <p:nvPicPr>
            <p:cNvPr id="25" name="Image 59">
              <a:extLst>
                <a:ext uri="{FF2B5EF4-FFF2-40B4-BE49-F238E27FC236}">
                  <a16:creationId xmlns:a16="http://schemas.microsoft.com/office/drawing/2014/main" id="{20B6E1CB-3C0A-97BF-1A45-84AA8CE67C9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5433" y="2343234"/>
              <a:ext cx="450111" cy="450111"/>
            </a:xfrm>
            <a:prstGeom prst="rect">
              <a:avLst/>
            </a:prstGeom>
          </p:spPr>
        </p:pic>
        <p:cxnSp>
          <p:nvCxnSpPr>
            <p:cNvPr id="26" name="Connecteur droit 62">
              <a:extLst>
                <a:ext uri="{FF2B5EF4-FFF2-40B4-BE49-F238E27FC236}">
                  <a16:creationId xmlns:a16="http://schemas.microsoft.com/office/drawing/2014/main" id="{49BF89DD-CD09-88FF-E6D1-A7F2AEA041CC}"/>
                </a:ext>
              </a:extLst>
            </p:cNvPr>
            <p:cNvCxnSpPr>
              <a:cxnSpLocks/>
            </p:cNvCxnSpPr>
            <p:nvPr/>
          </p:nvCxnSpPr>
          <p:spPr>
            <a:xfrm>
              <a:off x="1523780" y="2563344"/>
              <a:ext cx="451007" cy="0"/>
            </a:xfrm>
            <a:prstGeom prst="line">
              <a:avLst/>
            </a:prstGeom>
            <a:ln w="19050" cap="rnd">
              <a:solidFill>
                <a:srgbClr val="ED053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07F39DE6-46F9-38EB-EAD3-64D808871146}"/>
                </a:ext>
              </a:extLst>
            </p:cNvPr>
            <p:cNvSpPr/>
            <p:nvPr/>
          </p:nvSpPr>
          <p:spPr>
            <a:xfrm>
              <a:off x="2273479" y="2452544"/>
              <a:ext cx="3704012" cy="2215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l" defTabSz="60958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b="1" dirty="0">
                  <a:solidFill>
                    <a:srgbClr val="ED0530"/>
                  </a:solidFill>
                  <a:latin typeface="Arial"/>
                  <a:cs typeface="Arial"/>
                </a:rPr>
                <a:t>10</a:t>
              </a: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ED053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sites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831C861-2B30-DB29-532E-26B1D1A56895}"/>
              </a:ext>
            </a:extLst>
          </p:cNvPr>
          <p:cNvGrpSpPr/>
          <p:nvPr/>
        </p:nvGrpSpPr>
        <p:grpSpPr>
          <a:xfrm>
            <a:off x="1083135" y="3088235"/>
            <a:ext cx="5142058" cy="498850"/>
            <a:chOff x="835433" y="3165998"/>
            <a:chExt cx="5142058" cy="498850"/>
          </a:xfrm>
        </p:grpSpPr>
        <p:pic>
          <p:nvPicPr>
            <p:cNvPr id="33" name="Image 58">
              <a:extLst>
                <a:ext uri="{FF2B5EF4-FFF2-40B4-BE49-F238E27FC236}">
                  <a16:creationId xmlns:a16="http://schemas.microsoft.com/office/drawing/2014/main" id="{9EFD053A-149F-0579-DE14-00D789AB84F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5433" y="3165998"/>
              <a:ext cx="498850" cy="498850"/>
            </a:xfrm>
            <a:prstGeom prst="rect">
              <a:avLst/>
            </a:prstGeom>
            <a:solidFill>
              <a:schemeClr val="bg2"/>
            </a:solidFill>
          </p:spPr>
        </p:pic>
        <p:cxnSp>
          <p:nvCxnSpPr>
            <p:cNvPr id="34" name="Connecteur droit 63">
              <a:extLst>
                <a:ext uri="{FF2B5EF4-FFF2-40B4-BE49-F238E27FC236}">
                  <a16:creationId xmlns:a16="http://schemas.microsoft.com/office/drawing/2014/main" id="{F1FEADB7-8162-78F5-8C7F-D941AA6094CC}"/>
                </a:ext>
              </a:extLst>
            </p:cNvPr>
            <p:cNvCxnSpPr>
              <a:cxnSpLocks/>
            </p:cNvCxnSpPr>
            <p:nvPr/>
          </p:nvCxnSpPr>
          <p:spPr>
            <a:xfrm>
              <a:off x="1523780" y="3419294"/>
              <a:ext cx="451007" cy="0"/>
            </a:xfrm>
            <a:prstGeom prst="line">
              <a:avLst/>
            </a:prstGeom>
            <a:ln w="19050" cap="rnd">
              <a:solidFill>
                <a:srgbClr val="ED053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E4A57E8D-CC68-24E1-DD24-A3B687B88603}"/>
                </a:ext>
              </a:extLst>
            </p:cNvPr>
            <p:cNvSpPr/>
            <p:nvPr/>
          </p:nvSpPr>
          <p:spPr>
            <a:xfrm>
              <a:off x="2273479" y="3314419"/>
              <a:ext cx="3704012" cy="2215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l" defTabSz="60958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ED053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3 brands</a:t>
              </a:r>
            </a:p>
          </p:txBody>
        </p:sp>
      </p:grpSp>
      <p:pic>
        <p:nvPicPr>
          <p:cNvPr id="37" name="Graphic 36">
            <a:extLst>
              <a:ext uri="{FF2B5EF4-FFF2-40B4-BE49-F238E27FC236}">
                <a16:creationId xmlns:a16="http://schemas.microsoft.com/office/drawing/2014/main" id="{7B9F02FC-92FF-2028-C3D5-2627C4478EC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53085" y="1326482"/>
            <a:ext cx="1946822" cy="1704290"/>
          </a:xfrm>
          <a:prstGeom prst="rect">
            <a:avLst/>
          </a:prstGeom>
        </p:spPr>
      </p:pic>
      <p:sp>
        <p:nvSpPr>
          <p:cNvPr id="11" name="Graphic 35">
            <a:extLst>
              <a:ext uri="{FF2B5EF4-FFF2-40B4-BE49-F238E27FC236}">
                <a16:creationId xmlns:a16="http://schemas.microsoft.com/office/drawing/2014/main" id="{E7C857FF-41B0-BC4C-CD7B-5C1C95297E19}"/>
              </a:ext>
            </a:extLst>
          </p:cNvPr>
          <p:cNvSpPr/>
          <p:nvPr/>
        </p:nvSpPr>
        <p:spPr>
          <a:xfrm>
            <a:off x="852492" y="1196688"/>
            <a:ext cx="1725182" cy="1699101"/>
          </a:xfrm>
          <a:custGeom>
            <a:avLst/>
            <a:gdLst>
              <a:gd name="connsiteX0" fmla="*/ 0 w 5364333"/>
              <a:gd name="connsiteY0" fmla="*/ 4215846 h 4372084"/>
              <a:gd name="connsiteX1" fmla="*/ 179430 w 5364333"/>
              <a:gd name="connsiteY1" fmla="*/ 4369893 h 4372084"/>
              <a:gd name="connsiteX2" fmla="*/ 5184379 w 5364333"/>
              <a:gd name="connsiteY2" fmla="*/ 3424255 h 4372084"/>
              <a:gd name="connsiteX3" fmla="*/ 5364334 w 5364333"/>
              <a:gd name="connsiteY3" fmla="*/ 3214366 h 4372084"/>
              <a:gd name="connsiteX4" fmla="*/ 5364334 w 5364333"/>
              <a:gd name="connsiteY4" fmla="*/ 157235 h 4372084"/>
              <a:gd name="connsiteX5" fmla="*/ 5184379 w 5364333"/>
              <a:gd name="connsiteY5" fmla="*/ 1963 h 4372084"/>
              <a:gd name="connsiteX6" fmla="*/ 187132 w 5364333"/>
              <a:gd name="connsiteY6" fmla="*/ 924319 h 4372084"/>
              <a:gd name="connsiteX7" fmla="*/ 6652 w 5364333"/>
              <a:gd name="connsiteY7" fmla="*/ 1133157 h 4372084"/>
              <a:gd name="connsiteX8" fmla="*/ 0 w 5364333"/>
              <a:gd name="connsiteY8" fmla="*/ 4215846 h 4372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333" h="4372084">
                <a:moveTo>
                  <a:pt x="0" y="4215846"/>
                </a:moveTo>
                <a:cubicBezTo>
                  <a:pt x="-175" y="4316326"/>
                  <a:pt x="80175" y="4385472"/>
                  <a:pt x="179430" y="4369893"/>
                </a:cubicBezTo>
                <a:lnTo>
                  <a:pt x="5184379" y="3424255"/>
                </a:lnTo>
                <a:cubicBezTo>
                  <a:pt x="5283809" y="3408850"/>
                  <a:pt x="5364334" y="3314846"/>
                  <a:pt x="5364334" y="3214366"/>
                </a:cubicBezTo>
                <a:lnTo>
                  <a:pt x="5364334" y="157235"/>
                </a:lnTo>
                <a:cubicBezTo>
                  <a:pt x="5364334" y="56755"/>
                  <a:pt x="5283634" y="-12742"/>
                  <a:pt x="5184379" y="1963"/>
                </a:cubicBezTo>
                <a:lnTo>
                  <a:pt x="187132" y="924319"/>
                </a:lnTo>
                <a:cubicBezTo>
                  <a:pt x="87702" y="939198"/>
                  <a:pt x="6827" y="1032677"/>
                  <a:pt x="6652" y="1133157"/>
                </a:cubicBezTo>
                <a:lnTo>
                  <a:pt x="0" y="4215846"/>
                </a:lnTo>
                <a:close/>
              </a:path>
            </a:pathLst>
          </a:custGeom>
          <a:solidFill>
            <a:schemeClr val="bg2"/>
          </a:solidFill>
          <a:ln w="17494" cap="flat">
            <a:solidFill>
              <a:schemeClr val="accent3">
                <a:lumMod val="40000"/>
                <a:lumOff val="60000"/>
              </a:schemeClr>
            </a:solidFill>
            <a:prstDash val="solid"/>
            <a:miter/>
          </a:ln>
        </p:spPr>
        <p:txBody>
          <a:bodyPr rtlCol="0" anchor="ctr"/>
          <a:lstStyle/>
          <a:p>
            <a:endParaRPr lang="en-GB" dirty="0"/>
          </a:p>
        </p:txBody>
      </p:sp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617530B1-89DF-AA4C-04A2-6DF81FD67412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727" y="1442179"/>
            <a:ext cx="676765" cy="237169"/>
          </a:xfrm>
          <a:prstGeom prst="rect">
            <a:avLst/>
          </a:prstGeom>
        </p:spPr>
      </p:pic>
      <p:pic>
        <p:nvPicPr>
          <p:cNvPr id="13" name="Picture 2" descr="Fichier:Saint-Gobain logo.svg — Wikipédia">
            <a:extLst>
              <a:ext uri="{FF2B5EF4-FFF2-40B4-BE49-F238E27FC236}">
                <a16:creationId xmlns:a16="http://schemas.microsoft.com/office/drawing/2014/main" id="{B7F36AC5-2C70-907E-ADFB-69AC712CF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4218" y="2363472"/>
            <a:ext cx="767943" cy="32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 157">
            <a:extLst>
              <a:ext uri="{FF2B5EF4-FFF2-40B4-BE49-F238E27FC236}">
                <a16:creationId xmlns:a16="http://schemas.microsoft.com/office/drawing/2014/main" id="{484E5D1F-CE00-573E-CB57-2E7DB3951328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43113" y="1864096"/>
            <a:ext cx="1229379" cy="356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497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6BDF770D-A070-93A3-F736-2CE8F3ACBE14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1" imgH="351" progId="TCLayout.ActiveDocument.1">
                  <p:embed/>
                </p:oleObj>
              </mc:Choice>
              <mc:Fallback>
                <p:oleObj name="think-cell Slide" r:id="rId4" imgW="351" imgH="351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BDF770D-A070-93A3-F736-2CE8F3ACBE1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Placeholder 7">
            <a:extLst>
              <a:ext uri="{FF2B5EF4-FFF2-40B4-BE49-F238E27FC236}">
                <a16:creationId xmlns:a16="http://schemas.microsoft.com/office/drawing/2014/main" id="{A8F05988-F5C4-E1C2-D663-EA71B5BDF69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5" b="3475"/>
          <a:stretch/>
        </p:blipFill>
        <p:spPr>
          <a:xfrm>
            <a:off x="5256000" y="417807"/>
            <a:ext cx="3888000" cy="4140000"/>
          </a:xfrm>
        </p:spPr>
      </p:pic>
      <p:sp>
        <p:nvSpPr>
          <p:cNvPr id="63" name="Title 62">
            <a:extLst>
              <a:ext uri="{FF2B5EF4-FFF2-40B4-BE49-F238E27FC236}">
                <a16:creationId xmlns:a16="http://schemas.microsoft.com/office/drawing/2014/main" id="{477A508E-7FC3-3595-92C0-2F28DDBC0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all" spc="50" normalizeH="0" baseline="0" noProof="0" dirty="0">
                <a:ln w="12700" cap="rnd"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Off-site solutions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179ACD55-FE29-D681-EE6E-4DA768B1BE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noProof="1"/>
              <a:t>  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42D696FF-E417-9FEB-D3BC-27FD5D4D24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noProof="1"/>
              <a:t> </a:t>
            </a:r>
          </a:p>
        </p:txBody>
      </p:sp>
      <p:sp>
        <p:nvSpPr>
          <p:cNvPr id="15" name="ZoneTexte 40">
            <a:extLst>
              <a:ext uri="{FF2B5EF4-FFF2-40B4-BE49-F238E27FC236}">
                <a16:creationId xmlns:a16="http://schemas.microsoft.com/office/drawing/2014/main" id="{3A5434C6-45A4-2519-402E-2ACC12691337}"/>
              </a:ext>
            </a:extLst>
          </p:cNvPr>
          <p:cNvSpPr txBox="1"/>
          <p:nvPr/>
        </p:nvSpPr>
        <p:spPr>
          <a:xfrm>
            <a:off x="492492" y="566716"/>
            <a:ext cx="4285071" cy="461665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Roof solutions, whole-house timber kits, steel frame buildings, closed and open panel systems.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64EDB77-94BA-3ABB-C35D-CBAE406903A8}"/>
              </a:ext>
            </a:extLst>
          </p:cNvPr>
          <p:cNvGrpSpPr/>
          <p:nvPr/>
        </p:nvGrpSpPr>
        <p:grpSpPr>
          <a:xfrm>
            <a:off x="721890" y="3935207"/>
            <a:ext cx="5077318" cy="450110"/>
            <a:chOff x="838388" y="1496300"/>
            <a:chExt cx="5077318" cy="450110"/>
          </a:xfrm>
        </p:grpSpPr>
        <p:pic>
          <p:nvPicPr>
            <p:cNvPr id="19" name="Image 57">
              <a:extLst>
                <a:ext uri="{FF2B5EF4-FFF2-40B4-BE49-F238E27FC236}">
                  <a16:creationId xmlns:a16="http://schemas.microsoft.com/office/drawing/2014/main" id="{8317579A-412D-2611-45B5-770AC1FCBCE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8388" y="1496300"/>
              <a:ext cx="450110" cy="450110"/>
            </a:xfrm>
            <a:prstGeom prst="rect">
              <a:avLst/>
            </a:prstGeom>
          </p:spPr>
        </p:pic>
        <p:cxnSp>
          <p:nvCxnSpPr>
            <p:cNvPr id="20" name="Connecteur droit 61">
              <a:extLst>
                <a:ext uri="{FF2B5EF4-FFF2-40B4-BE49-F238E27FC236}">
                  <a16:creationId xmlns:a16="http://schemas.microsoft.com/office/drawing/2014/main" id="{5BF9AC21-F84E-1484-D545-C2EF2A4C3939}"/>
                </a:ext>
              </a:extLst>
            </p:cNvPr>
            <p:cNvCxnSpPr>
              <a:cxnSpLocks/>
            </p:cNvCxnSpPr>
            <p:nvPr/>
          </p:nvCxnSpPr>
          <p:spPr>
            <a:xfrm>
              <a:off x="1523780" y="1721356"/>
              <a:ext cx="451007" cy="0"/>
            </a:xfrm>
            <a:prstGeom prst="line">
              <a:avLst/>
            </a:prstGeom>
            <a:ln w="19050" cap="rnd">
              <a:solidFill>
                <a:schemeClr val="accent5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1C7545A-89E2-BCD5-CA72-B5B66D821A50}"/>
                </a:ext>
              </a:extLst>
            </p:cNvPr>
            <p:cNvSpPr/>
            <p:nvPr/>
          </p:nvSpPr>
          <p:spPr>
            <a:xfrm>
              <a:off x="2211694" y="1624406"/>
              <a:ext cx="3704012" cy="1938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l" defTabSz="60958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400" b="1" dirty="0">
                  <a:solidFill>
                    <a:schemeClr val="accent5"/>
                  </a:solidFill>
                  <a:latin typeface="Arial"/>
                  <a:cs typeface="Arial"/>
                </a:rPr>
                <a:t>841</a:t>
              </a: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people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BCCE238-D5F9-22D1-119C-409BC015DE5A}"/>
              </a:ext>
            </a:extLst>
          </p:cNvPr>
          <p:cNvGrpSpPr/>
          <p:nvPr/>
        </p:nvGrpSpPr>
        <p:grpSpPr>
          <a:xfrm>
            <a:off x="721890" y="4596440"/>
            <a:ext cx="5080273" cy="450111"/>
            <a:chOff x="835433" y="2343234"/>
            <a:chExt cx="5080273" cy="450111"/>
          </a:xfrm>
        </p:grpSpPr>
        <p:pic>
          <p:nvPicPr>
            <p:cNvPr id="25" name="Image 59">
              <a:extLst>
                <a:ext uri="{FF2B5EF4-FFF2-40B4-BE49-F238E27FC236}">
                  <a16:creationId xmlns:a16="http://schemas.microsoft.com/office/drawing/2014/main" id="{20B6E1CB-3C0A-97BF-1A45-84AA8CE67C9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5433" y="2343234"/>
              <a:ext cx="450111" cy="450111"/>
            </a:xfrm>
            <a:prstGeom prst="rect">
              <a:avLst/>
            </a:prstGeom>
          </p:spPr>
        </p:pic>
        <p:cxnSp>
          <p:nvCxnSpPr>
            <p:cNvPr id="26" name="Connecteur droit 62">
              <a:extLst>
                <a:ext uri="{FF2B5EF4-FFF2-40B4-BE49-F238E27FC236}">
                  <a16:creationId xmlns:a16="http://schemas.microsoft.com/office/drawing/2014/main" id="{49BF89DD-CD09-88FF-E6D1-A7F2AEA041CC}"/>
                </a:ext>
              </a:extLst>
            </p:cNvPr>
            <p:cNvCxnSpPr>
              <a:cxnSpLocks/>
            </p:cNvCxnSpPr>
            <p:nvPr/>
          </p:nvCxnSpPr>
          <p:spPr>
            <a:xfrm>
              <a:off x="1523780" y="2563344"/>
              <a:ext cx="451007" cy="0"/>
            </a:xfrm>
            <a:prstGeom prst="line">
              <a:avLst/>
            </a:prstGeom>
            <a:ln w="19050" cap="rnd">
              <a:solidFill>
                <a:schemeClr val="accent5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07F39DE6-46F9-38EB-EAD3-64D808871146}"/>
                </a:ext>
              </a:extLst>
            </p:cNvPr>
            <p:cNvSpPr/>
            <p:nvPr/>
          </p:nvSpPr>
          <p:spPr>
            <a:xfrm>
              <a:off x="2211694" y="2369445"/>
              <a:ext cx="3704012" cy="387798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l" defTabSz="60958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400" b="1" dirty="0">
                  <a:solidFill>
                    <a:schemeClr val="accent5"/>
                  </a:solidFill>
                  <a:latin typeface="Arial"/>
                  <a:cs typeface="Arial"/>
                </a:rPr>
                <a:t>10</a:t>
              </a: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lang="en-US" sz="1400" b="1" i="0" u="none" strike="noStrike" kern="1200" cap="none" spc="0" normalizeH="0" baseline="0" noProof="0" dirty="0" err="1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manu</a:t>
              </a:r>
              <a:r>
                <a:rPr lang="en-US" sz="1400" b="1" dirty="0" err="1">
                  <a:solidFill>
                    <a:schemeClr val="accent5"/>
                  </a:solidFill>
                  <a:latin typeface="Arial"/>
                  <a:cs typeface="Arial"/>
                </a:rPr>
                <a:t>facturing</a:t>
              </a:r>
              <a:r>
                <a:rPr lang="en-US" sz="1400" b="1" dirty="0">
                  <a:solidFill>
                    <a:schemeClr val="accent5"/>
                  </a:solidFill>
                  <a:latin typeface="Arial"/>
                  <a:cs typeface="Arial"/>
                </a:rPr>
                <a:t> </a:t>
              </a: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sites</a:t>
              </a:r>
            </a:p>
            <a:p>
              <a:pPr marL="0" marR="0" lvl="0" indent="0" algn="l" defTabSz="60958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400" b="1" dirty="0">
                  <a:solidFill>
                    <a:schemeClr val="accent5"/>
                  </a:solidFill>
                  <a:latin typeface="Arial"/>
                  <a:cs typeface="Arial"/>
                </a:rPr>
                <a:t>10 design offices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831C861-2B30-DB29-532E-26B1D1A56895}"/>
              </a:ext>
            </a:extLst>
          </p:cNvPr>
          <p:cNvGrpSpPr/>
          <p:nvPr/>
        </p:nvGrpSpPr>
        <p:grpSpPr>
          <a:xfrm>
            <a:off x="721890" y="3242096"/>
            <a:ext cx="5080273" cy="498850"/>
            <a:chOff x="835433" y="3165998"/>
            <a:chExt cx="5080273" cy="498850"/>
          </a:xfrm>
        </p:grpSpPr>
        <p:pic>
          <p:nvPicPr>
            <p:cNvPr id="33" name="Image 58">
              <a:extLst>
                <a:ext uri="{FF2B5EF4-FFF2-40B4-BE49-F238E27FC236}">
                  <a16:creationId xmlns:a16="http://schemas.microsoft.com/office/drawing/2014/main" id="{9EFD053A-149F-0579-DE14-00D789AB84F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5433" y="3165998"/>
              <a:ext cx="498850" cy="498850"/>
            </a:xfrm>
            <a:prstGeom prst="rect">
              <a:avLst/>
            </a:prstGeom>
            <a:solidFill>
              <a:schemeClr val="bg2"/>
            </a:solidFill>
          </p:spPr>
        </p:pic>
        <p:cxnSp>
          <p:nvCxnSpPr>
            <p:cNvPr id="34" name="Connecteur droit 63">
              <a:extLst>
                <a:ext uri="{FF2B5EF4-FFF2-40B4-BE49-F238E27FC236}">
                  <a16:creationId xmlns:a16="http://schemas.microsoft.com/office/drawing/2014/main" id="{F1FEADB7-8162-78F5-8C7F-D941AA6094CC}"/>
                </a:ext>
              </a:extLst>
            </p:cNvPr>
            <p:cNvCxnSpPr>
              <a:cxnSpLocks/>
            </p:cNvCxnSpPr>
            <p:nvPr/>
          </p:nvCxnSpPr>
          <p:spPr>
            <a:xfrm>
              <a:off x="1523780" y="3419294"/>
              <a:ext cx="451007" cy="0"/>
            </a:xfrm>
            <a:prstGeom prst="line">
              <a:avLst/>
            </a:prstGeom>
            <a:ln w="19050" cap="rnd">
              <a:solidFill>
                <a:schemeClr val="accent5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E4A57E8D-CC68-24E1-DD24-A3B687B88603}"/>
                </a:ext>
              </a:extLst>
            </p:cNvPr>
            <p:cNvSpPr/>
            <p:nvPr/>
          </p:nvSpPr>
          <p:spPr>
            <a:xfrm>
              <a:off x="2211694" y="3328269"/>
              <a:ext cx="3704012" cy="1938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l" defTabSz="60958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400" b="1" dirty="0">
                  <a:solidFill>
                    <a:schemeClr val="accent5"/>
                  </a:solidFill>
                  <a:latin typeface="Arial"/>
                  <a:cs typeface="Arial"/>
                </a:rPr>
                <a:t>4</a:t>
              </a: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brands</a:t>
              </a:r>
            </a:p>
          </p:txBody>
        </p:sp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98452862-FC90-45BF-05ED-35A4556375A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77774" y="1344175"/>
            <a:ext cx="2398842" cy="1753143"/>
          </a:xfrm>
          <a:prstGeom prst="rect">
            <a:avLst/>
          </a:prstGeom>
        </p:spPr>
      </p:pic>
      <p:sp>
        <p:nvSpPr>
          <p:cNvPr id="4" name="Graphic 35">
            <a:extLst>
              <a:ext uri="{FF2B5EF4-FFF2-40B4-BE49-F238E27FC236}">
                <a16:creationId xmlns:a16="http://schemas.microsoft.com/office/drawing/2014/main" id="{A2D2708F-0B78-B28D-179F-6BE07C94245F}"/>
              </a:ext>
            </a:extLst>
          </p:cNvPr>
          <p:cNvSpPr/>
          <p:nvPr/>
        </p:nvSpPr>
        <p:spPr>
          <a:xfrm>
            <a:off x="721890" y="1310810"/>
            <a:ext cx="2363982" cy="1642453"/>
          </a:xfrm>
          <a:custGeom>
            <a:avLst/>
            <a:gdLst>
              <a:gd name="connsiteX0" fmla="*/ 0 w 5364333"/>
              <a:gd name="connsiteY0" fmla="*/ 4215846 h 4372084"/>
              <a:gd name="connsiteX1" fmla="*/ 179430 w 5364333"/>
              <a:gd name="connsiteY1" fmla="*/ 4369893 h 4372084"/>
              <a:gd name="connsiteX2" fmla="*/ 5184379 w 5364333"/>
              <a:gd name="connsiteY2" fmla="*/ 3424255 h 4372084"/>
              <a:gd name="connsiteX3" fmla="*/ 5364334 w 5364333"/>
              <a:gd name="connsiteY3" fmla="*/ 3214366 h 4372084"/>
              <a:gd name="connsiteX4" fmla="*/ 5364334 w 5364333"/>
              <a:gd name="connsiteY4" fmla="*/ 157235 h 4372084"/>
              <a:gd name="connsiteX5" fmla="*/ 5184379 w 5364333"/>
              <a:gd name="connsiteY5" fmla="*/ 1963 h 4372084"/>
              <a:gd name="connsiteX6" fmla="*/ 187132 w 5364333"/>
              <a:gd name="connsiteY6" fmla="*/ 924319 h 4372084"/>
              <a:gd name="connsiteX7" fmla="*/ 6652 w 5364333"/>
              <a:gd name="connsiteY7" fmla="*/ 1133157 h 4372084"/>
              <a:gd name="connsiteX8" fmla="*/ 0 w 5364333"/>
              <a:gd name="connsiteY8" fmla="*/ 4215846 h 4372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333" h="4372084">
                <a:moveTo>
                  <a:pt x="0" y="4215846"/>
                </a:moveTo>
                <a:cubicBezTo>
                  <a:pt x="-175" y="4316326"/>
                  <a:pt x="80175" y="4385472"/>
                  <a:pt x="179430" y="4369893"/>
                </a:cubicBezTo>
                <a:lnTo>
                  <a:pt x="5184379" y="3424255"/>
                </a:lnTo>
                <a:cubicBezTo>
                  <a:pt x="5283809" y="3408850"/>
                  <a:pt x="5364334" y="3314846"/>
                  <a:pt x="5364334" y="3214366"/>
                </a:cubicBezTo>
                <a:lnTo>
                  <a:pt x="5364334" y="157235"/>
                </a:lnTo>
                <a:cubicBezTo>
                  <a:pt x="5364334" y="56755"/>
                  <a:pt x="5283634" y="-12742"/>
                  <a:pt x="5184379" y="1963"/>
                </a:cubicBezTo>
                <a:lnTo>
                  <a:pt x="187132" y="924319"/>
                </a:lnTo>
                <a:cubicBezTo>
                  <a:pt x="87702" y="939198"/>
                  <a:pt x="6827" y="1032677"/>
                  <a:pt x="6652" y="1133157"/>
                </a:cubicBezTo>
                <a:lnTo>
                  <a:pt x="0" y="4215846"/>
                </a:lnTo>
                <a:close/>
              </a:path>
            </a:pathLst>
          </a:custGeom>
          <a:solidFill>
            <a:schemeClr val="bg2"/>
          </a:solidFill>
          <a:ln w="17494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GB" dirty="0"/>
          </a:p>
        </p:txBody>
      </p:sp>
      <p:pic>
        <p:nvPicPr>
          <p:cNvPr id="5" name="Picture 4" descr="A red and white sign&#10;&#10;Description automatically generated with medium confidence">
            <a:extLst>
              <a:ext uri="{FF2B5EF4-FFF2-40B4-BE49-F238E27FC236}">
                <a16:creationId xmlns:a16="http://schemas.microsoft.com/office/drawing/2014/main" id="{E9BBB9ED-222E-74B8-9C6F-5DD0FC0B5517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7105" y="1824967"/>
            <a:ext cx="603602" cy="305052"/>
          </a:xfrm>
          <a:prstGeom prst="rect">
            <a:avLst/>
          </a:prstGeom>
        </p:spPr>
      </p:pic>
      <p:pic>
        <p:nvPicPr>
          <p:cNvPr id="7" name="Picture 6" descr="A picture containing application&#10;&#10;Description automatically generated">
            <a:extLst>
              <a:ext uri="{FF2B5EF4-FFF2-40B4-BE49-F238E27FC236}">
                <a16:creationId xmlns:a16="http://schemas.microsoft.com/office/drawing/2014/main" id="{C23771BD-150D-1B2E-F333-218D85902D89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4106" y="1787819"/>
            <a:ext cx="485966" cy="305052"/>
          </a:xfrm>
          <a:prstGeom prst="rect">
            <a:avLst/>
          </a:prstGeom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2EA4267A-2E3B-E552-E756-DCD06B7C8EBD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441" y="2462735"/>
            <a:ext cx="574608" cy="981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1A1FBC7-B157-0F0F-06FE-69928951B51F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4106" y="2368271"/>
            <a:ext cx="485966" cy="28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49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7F5FA-2126-C94E-3106-AF0831ECD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gradFill>
                  <a:gsLst>
                    <a:gs pos="40000">
                      <a:srgbClr val="92D050"/>
                    </a:gs>
                    <a:gs pos="100000">
                      <a:srgbClr val="00B050"/>
                    </a:gs>
                  </a:gsLst>
                  <a:lin ang="0" scaled="1"/>
                </a:gradFill>
              </a:rPr>
              <a:t>FROM PRODUCTS TO SOLUTIONS AT PACE</a:t>
            </a:r>
            <a:endParaRPr lang="en-GB" dirty="0">
              <a:gradFill>
                <a:gsLst>
                  <a:gs pos="40000">
                    <a:srgbClr val="92D050"/>
                  </a:gs>
                  <a:gs pos="100000">
                    <a:srgbClr val="00B050"/>
                  </a:gs>
                </a:gsLst>
                <a:lin ang="0" scaled="1"/>
              </a:gra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091F7A1-CA9E-B6E8-F3B1-5BFF750B7A08}"/>
              </a:ext>
            </a:extLst>
          </p:cNvPr>
          <p:cNvGrpSpPr/>
          <p:nvPr/>
        </p:nvGrpSpPr>
        <p:grpSpPr>
          <a:xfrm>
            <a:off x="561221" y="707340"/>
            <a:ext cx="8021423" cy="3654595"/>
            <a:chOff x="4483608" y="1357630"/>
            <a:chExt cx="7600187" cy="4257217"/>
          </a:xfrm>
        </p:grpSpPr>
        <p:grpSp>
          <p:nvGrpSpPr>
            <p:cNvPr id="4" name="object 23">
              <a:extLst>
                <a:ext uri="{FF2B5EF4-FFF2-40B4-BE49-F238E27FC236}">
                  <a16:creationId xmlns:a16="http://schemas.microsoft.com/office/drawing/2014/main" id="{7EEC0013-88F7-91DC-0B77-4585ACA49F95}"/>
                </a:ext>
              </a:extLst>
            </p:cNvPr>
            <p:cNvGrpSpPr/>
            <p:nvPr/>
          </p:nvGrpSpPr>
          <p:grpSpPr>
            <a:xfrm>
              <a:off x="4876800" y="1368602"/>
              <a:ext cx="7183755" cy="4246245"/>
              <a:chOff x="4876800" y="1368602"/>
              <a:chExt cx="7183755" cy="4246245"/>
            </a:xfrm>
          </p:grpSpPr>
          <p:pic>
            <p:nvPicPr>
              <p:cNvPr id="48" name="object 24">
                <a:extLst>
                  <a:ext uri="{FF2B5EF4-FFF2-40B4-BE49-F238E27FC236}">
                    <a16:creationId xmlns:a16="http://schemas.microsoft.com/office/drawing/2014/main" id="{73513E25-5C1B-8A67-4D54-ED7EA4EA0B32}"/>
                  </a:ext>
                </a:extLst>
              </p:cNvPr>
              <p:cNvPicPr/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4904497" y="1368602"/>
                <a:ext cx="7155624" cy="4245685"/>
              </a:xfrm>
              <a:prstGeom prst="rect">
                <a:avLst/>
              </a:prstGeom>
            </p:spPr>
          </p:pic>
          <p:pic>
            <p:nvPicPr>
              <p:cNvPr id="49" name="object 25">
                <a:extLst>
                  <a:ext uri="{FF2B5EF4-FFF2-40B4-BE49-F238E27FC236}">
                    <a16:creationId xmlns:a16="http://schemas.microsoft.com/office/drawing/2014/main" id="{B8431EB9-B7BC-A609-9505-7CF284EC6C50}"/>
                  </a:ext>
                </a:extLst>
              </p:cNvPr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8983979" y="3729228"/>
                <a:ext cx="1213103" cy="845819"/>
              </a:xfrm>
              <a:prstGeom prst="rect">
                <a:avLst/>
              </a:prstGeom>
            </p:spPr>
          </p:pic>
          <p:pic>
            <p:nvPicPr>
              <p:cNvPr id="50" name="object 26">
                <a:extLst>
                  <a:ext uri="{FF2B5EF4-FFF2-40B4-BE49-F238E27FC236}">
                    <a16:creationId xmlns:a16="http://schemas.microsoft.com/office/drawing/2014/main" id="{C4390FD1-8FED-C51B-99F9-B5ED1763C5AE}"/>
                  </a:ext>
                </a:extLst>
              </p:cNvPr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9607296" y="3741419"/>
                <a:ext cx="300227" cy="300227"/>
              </a:xfrm>
              <a:prstGeom prst="rect">
                <a:avLst/>
              </a:prstGeom>
            </p:spPr>
          </p:pic>
          <p:pic>
            <p:nvPicPr>
              <p:cNvPr id="51" name="object 27">
                <a:extLst>
                  <a:ext uri="{FF2B5EF4-FFF2-40B4-BE49-F238E27FC236}">
                    <a16:creationId xmlns:a16="http://schemas.microsoft.com/office/drawing/2014/main" id="{DD0B0B16-163F-E411-671D-9821AAF4395F}"/>
                  </a:ext>
                </a:extLst>
              </p:cNvPr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9532620" y="3921252"/>
                <a:ext cx="198120" cy="216407"/>
              </a:xfrm>
              <a:prstGeom prst="rect">
                <a:avLst/>
              </a:prstGeom>
            </p:spPr>
          </p:pic>
          <p:pic>
            <p:nvPicPr>
              <p:cNvPr id="52" name="object 28">
                <a:extLst>
                  <a:ext uri="{FF2B5EF4-FFF2-40B4-BE49-F238E27FC236}">
                    <a16:creationId xmlns:a16="http://schemas.microsoft.com/office/drawing/2014/main" id="{1414E5FC-CE0F-8B2B-3F49-B5D383C5A503}"/>
                  </a:ext>
                </a:extLst>
              </p:cNvPr>
              <p:cNvPicPr/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9814559" y="3794759"/>
                <a:ext cx="158496" cy="158495"/>
              </a:xfrm>
              <a:prstGeom prst="rect">
                <a:avLst/>
              </a:prstGeom>
            </p:spPr>
          </p:pic>
          <p:pic>
            <p:nvPicPr>
              <p:cNvPr id="53" name="object 29">
                <a:extLst>
                  <a:ext uri="{FF2B5EF4-FFF2-40B4-BE49-F238E27FC236}">
                    <a16:creationId xmlns:a16="http://schemas.microsoft.com/office/drawing/2014/main" id="{DF6C43BA-F6F8-DA8C-817D-F174BD0D082F}"/>
                  </a:ext>
                </a:extLst>
              </p:cNvPr>
              <p:cNvPicPr/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9857232" y="3835908"/>
                <a:ext cx="158496" cy="158495"/>
              </a:xfrm>
              <a:prstGeom prst="rect">
                <a:avLst/>
              </a:prstGeom>
            </p:spPr>
          </p:pic>
          <p:pic>
            <p:nvPicPr>
              <p:cNvPr id="54" name="object 30">
                <a:extLst>
                  <a:ext uri="{FF2B5EF4-FFF2-40B4-BE49-F238E27FC236}">
                    <a16:creationId xmlns:a16="http://schemas.microsoft.com/office/drawing/2014/main" id="{3B2D40F3-BC2A-969F-0D34-486433D040D8}"/>
                  </a:ext>
                </a:extLst>
              </p:cNvPr>
              <p:cNvPicPr/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9942576" y="3878580"/>
                <a:ext cx="158496" cy="158495"/>
              </a:xfrm>
              <a:prstGeom prst="rect">
                <a:avLst/>
              </a:prstGeom>
            </p:spPr>
          </p:pic>
          <p:pic>
            <p:nvPicPr>
              <p:cNvPr id="55" name="object 31">
                <a:extLst>
                  <a:ext uri="{FF2B5EF4-FFF2-40B4-BE49-F238E27FC236}">
                    <a16:creationId xmlns:a16="http://schemas.microsoft.com/office/drawing/2014/main" id="{27F4C0C4-BC0F-1633-3FB2-B1697FA8924D}"/>
                  </a:ext>
                </a:extLst>
              </p:cNvPr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9547859" y="4035552"/>
                <a:ext cx="196596" cy="216407"/>
              </a:xfrm>
              <a:prstGeom prst="rect">
                <a:avLst/>
              </a:prstGeom>
            </p:spPr>
          </p:pic>
          <p:pic>
            <p:nvPicPr>
              <p:cNvPr id="56" name="object 32">
                <a:extLst>
                  <a:ext uri="{FF2B5EF4-FFF2-40B4-BE49-F238E27FC236}">
                    <a16:creationId xmlns:a16="http://schemas.microsoft.com/office/drawing/2014/main" id="{DF12BC9A-3536-3759-7ED5-6899D7041A8A}"/>
                  </a:ext>
                </a:extLst>
              </p:cNvPr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9663684" y="3796284"/>
                <a:ext cx="300227" cy="300227"/>
              </a:xfrm>
              <a:prstGeom prst="rect">
                <a:avLst/>
              </a:prstGeom>
            </p:spPr>
          </p:pic>
          <p:pic>
            <p:nvPicPr>
              <p:cNvPr id="57" name="object 33">
                <a:extLst>
                  <a:ext uri="{FF2B5EF4-FFF2-40B4-BE49-F238E27FC236}">
                    <a16:creationId xmlns:a16="http://schemas.microsoft.com/office/drawing/2014/main" id="{C813D4E5-7437-5663-23DB-D9459EFA545D}"/>
                  </a:ext>
                </a:extLst>
              </p:cNvPr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9747503" y="3820668"/>
                <a:ext cx="300227" cy="300228"/>
              </a:xfrm>
              <a:prstGeom prst="rect">
                <a:avLst/>
              </a:prstGeom>
            </p:spPr>
          </p:pic>
          <p:pic>
            <p:nvPicPr>
              <p:cNvPr id="58" name="object 34">
                <a:extLst>
                  <a:ext uri="{FF2B5EF4-FFF2-40B4-BE49-F238E27FC236}">
                    <a16:creationId xmlns:a16="http://schemas.microsoft.com/office/drawing/2014/main" id="{CE1C6A97-9ACC-0049-9EE3-08B1CA927F5F}"/>
                  </a:ext>
                </a:extLst>
              </p:cNvPr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9622535" y="3959352"/>
                <a:ext cx="198120" cy="216407"/>
              </a:xfrm>
              <a:prstGeom prst="rect">
                <a:avLst/>
              </a:prstGeom>
            </p:spPr>
          </p:pic>
          <p:pic>
            <p:nvPicPr>
              <p:cNvPr id="59" name="object 35">
                <a:extLst>
                  <a:ext uri="{FF2B5EF4-FFF2-40B4-BE49-F238E27FC236}">
                    <a16:creationId xmlns:a16="http://schemas.microsoft.com/office/drawing/2014/main" id="{B3BF2869-5161-B3D8-2C28-E628CC6FC922}"/>
                  </a:ext>
                </a:extLst>
              </p:cNvPr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9700259" y="3942587"/>
                <a:ext cx="196596" cy="216407"/>
              </a:xfrm>
              <a:prstGeom prst="rect">
                <a:avLst/>
              </a:prstGeom>
            </p:spPr>
          </p:pic>
          <p:pic>
            <p:nvPicPr>
              <p:cNvPr id="60" name="object 36">
                <a:extLst>
                  <a:ext uri="{FF2B5EF4-FFF2-40B4-BE49-F238E27FC236}">
                    <a16:creationId xmlns:a16="http://schemas.microsoft.com/office/drawing/2014/main" id="{F764CFC7-98D5-05D1-E01D-162BEF28F32F}"/>
                  </a:ext>
                </a:extLst>
              </p:cNvPr>
              <p:cNvPicPr/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9597516" y="3986530"/>
                <a:ext cx="510794" cy="314452"/>
              </a:xfrm>
              <a:prstGeom prst="rect">
                <a:avLst/>
              </a:prstGeom>
            </p:spPr>
          </p:pic>
          <p:sp>
            <p:nvSpPr>
              <p:cNvPr id="61" name="object 37">
                <a:extLst>
                  <a:ext uri="{FF2B5EF4-FFF2-40B4-BE49-F238E27FC236}">
                    <a16:creationId xmlns:a16="http://schemas.microsoft.com/office/drawing/2014/main" id="{EDA4C7B0-9A37-AE0A-9898-98A5C46483B6}"/>
                  </a:ext>
                </a:extLst>
              </p:cNvPr>
              <p:cNvSpPr/>
              <p:nvPr/>
            </p:nvSpPr>
            <p:spPr>
              <a:xfrm>
                <a:off x="6413373" y="3949115"/>
                <a:ext cx="3276600" cy="958215"/>
              </a:xfrm>
              <a:custGeom>
                <a:avLst/>
                <a:gdLst/>
                <a:ahLst/>
                <a:cxnLst/>
                <a:rect l="l" t="t" r="r" b="b"/>
                <a:pathLst>
                  <a:path w="3276600" h="958214">
                    <a:moveTo>
                      <a:pt x="1286065" y="43408"/>
                    </a:moveTo>
                    <a:lnTo>
                      <a:pt x="1285506" y="30429"/>
                    </a:lnTo>
                    <a:lnTo>
                      <a:pt x="1285443" y="28816"/>
                    </a:lnTo>
                    <a:lnTo>
                      <a:pt x="1279017" y="15062"/>
                    </a:lnTo>
                    <a:lnTo>
                      <a:pt x="1267815" y="4927"/>
                    </a:lnTo>
                    <a:lnTo>
                      <a:pt x="1254074" y="0"/>
                    </a:lnTo>
                    <a:lnTo>
                      <a:pt x="1239481" y="584"/>
                    </a:lnTo>
                    <a:lnTo>
                      <a:pt x="1225804" y="6934"/>
                    </a:lnTo>
                    <a:lnTo>
                      <a:pt x="1215656" y="18186"/>
                    </a:lnTo>
                    <a:lnTo>
                      <a:pt x="1210729" y="31940"/>
                    </a:lnTo>
                    <a:lnTo>
                      <a:pt x="1211313" y="46532"/>
                    </a:lnTo>
                    <a:lnTo>
                      <a:pt x="1214958" y="54406"/>
                    </a:lnTo>
                    <a:lnTo>
                      <a:pt x="635" y="947877"/>
                    </a:lnTo>
                    <a:lnTo>
                      <a:pt x="0" y="951941"/>
                    </a:lnTo>
                    <a:lnTo>
                      <a:pt x="2159" y="954735"/>
                    </a:lnTo>
                    <a:lnTo>
                      <a:pt x="4191" y="957529"/>
                    </a:lnTo>
                    <a:lnTo>
                      <a:pt x="8128" y="958164"/>
                    </a:lnTo>
                    <a:lnTo>
                      <a:pt x="1222413" y="64592"/>
                    </a:lnTo>
                    <a:lnTo>
                      <a:pt x="1228864" y="70421"/>
                    </a:lnTo>
                    <a:lnTo>
                      <a:pt x="1242631" y="75349"/>
                    </a:lnTo>
                    <a:lnTo>
                      <a:pt x="1257249" y="74764"/>
                    </a:lnTo>
                    <a:lnTo>
                      <a:pt x="1271016" y="68402"/>
                    </a:lnTo>
                    <a:lnTo>
                      <a:pt x="1281150" y="57162"/>
                    </a:lnTo>
                    <a:lnTo>
                      <a:pt x="1286065" y="43408"/>
                    </a:lnTo>
                    <a:close/>
                  </a:path>
                  <a:path w="3276600" h="958214">
                    <a:moveTo>
                      <a:pt x="3276346" y="841832"/>
                    </a:moveTo>
                    <a:lnTo>
                      <a:pt x="3273552" y="839038"/>
                    </a:lnTo>
                    <a:lnTo>
                      <a:pt x="2109076" y="839038"/>
                    </a:lnTo>
                    <a:lnTo>
                      <a:pt x="2107361" y="830541"/>
                    </a:lnTo>
                    <a:lnTo>
                      <a:pt x="2099208" y="818438"/>
                    </a:lnTo>
                    <a:lnTo>
                      <a:pt x="2087105" y="810285"/>
                    </a:lnTo>
                    <a:lnTo>
                      <a:pt x="2072259" y="807288"/>
                    </a:lnTo>
                    <a:lnTo>
                      <a:pt x="2057400" y="810285"/>
                    </a:lnTo>
                    <a:lnTo>
                      <a:pt x="2045296" y="818438"/>
                    </a:lnTo>
                    <a:lnTo>
                      <a:pt x="2037143" y="830541"/>
                    </a:lnTo>
                    <a:lnTo>
                      <a:pt x="2034159" y="845388"/>
                    </a:lnTo>
                    <a:lnTo>
                      <a:pt x="2037143" y="860247"/>
                    </a:lnTo>
                    <a:lnTo>
                      <a:pt x="2045296" y="872350"/>
                    </a:lnTo>
                    <a:lnTo>
                      <a:pt x="2057400" y="880503"/>
                    </a:lnTo>
                    <a:lnTo>
                      <a:pt x="2072259" y="883488"/>
                    </a:lnTo>
                    <a:lnTo>
                      <a:pt x="2087105" y="880503"/>
                    </a:lnTo>
                    <a:lnTo>
                      <a:pt x="2099208" y="872350"/>
                    </a:lnTo>
                    <a:lnTo>
                      <a:pt x="2107361" y="860247"/>
                    </a:lnTo>
                    <a:lnTo>
                      <a:pt x="2109076" y="851738"/>
                    </a:lnTo>
                    <a:lnTo>
                      <a:pt x="3273552" y="851738"/>
                    </a:lnTo>
                    <a:lnTo>
                      <a:pt x="3276346" y="848944"/>
                    </a:lnTo>
                    <a:lnTo>
                      <a:pt x="3276346" y="841832"/>
                    </a:lnTo>
                    <a:close/>
                  </a:path>
                </a:pathLst>
              </a:custGeom>
              <a:solidFill>
                <a:srgbClr val="16428B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62" name="object 38">
                <a:extLst>
                  <a:ext uri="{FF2B5EF4-FFF2-40B4-BE49-F238E27FC236}">
                    <a16:creationId xmlns:a16="http://schemas.microsoft.com/office/drawing/2014/main" id="{6D752E0E-47EE-95B3-8BD0-759FF3B946DF}"/>
                  </a:ext>
                </a:extLst>
              </p:cNvPr>
              <p:cNvSpPr/>
              <p:nvPr/>
            </p:nvSpPr>
            <p:spPr>
              <a:xfrm>
                <a:off x="4876800" y="4750308"/>
                <a:ext cx="1544320" cy="299085"/>
              </a:xfrm>
              <a:custGeom>
                <a:avLst/>
                <a:gdLst/>
                <a:ahLst/>
                <a:cxnLst/>
                <a:rect l="l" t="t" r="r" b="b"/>
                <a:pathLst>
                  <a:path w="1544320" h="299085">
                    <a:moveTo>
                      <a:pt x="1394460" y="0"/>
                    </a:moveTo>
                    <a:lnTo>
                      <a:pt x="149352" y="0"/>
                    </a:lnTo>
                    <a:lnTo>
                      <a:pt x="102168" y="7619"/>
                    </a:lnTo>
                    <a:lnTo>
                      <a:pt x="61173" y="28834"/>
                    </a:lnTo>
                    <a:lnTo>
                      <a:pt x="28834" y="61173"/>
                    </a:lnTo>
                    <a:lnTo>
                      <a:pt x="7619" y="102168"/>
                    </a:lnTo>
                    <a:lnTo>
                      <a:pt x="0" y="149351"/>
                    </a:lnTo>
                    <a:lnTo>
                      <a:pt x="7619" y="196535"/>
                    </a:lnTo>
                    <a:lnTo>
                      <a:pt x="28834" y="237530"/>
                    </a:lnTo>
                    <a:lnTo>
                      <a:pt x="61173" y="269869"/>
                    </a:lnTo>
                    <a:lnTo>
                      <a:pt x="102168" y="291083"/>
                    </a:lnTo>
                    <a:lnTo>
                      <a:pt x="149352" y="298703"/>
                    </a:lnTo>
                    <a:lnTo>
                      <a:pt x="1394460" y="298703"/>
                    </a:lnTo>
                    <a:lnTo>
                      <a:pt x="1441643" y="291083"/>
                    </a:lnTo>
                    <a:lnTo>
                      <a:pt x="1482638" y="269869"/>
                    </a:lnTo>
                    <a:lnTo>
                      <a:pt x="1514977" y="237530"/>
                    </a:lnTo>
                    <a:lnTo>
                      <a:pt x="1536192" y="196535"/>
                    </a:lnTo>
                    <a:lnTo>
                      <a:pt x="1543812" y="149351"/>
                    </a:lnTo>
                    <a:lnTo>
                      <a:pt x="1536192" y="102168"/>
                    </a:lnTo>
                    <a:lnTo>
                      <a:pt x="1514977" y="61173"/>
                    </a:lnTo>
                    <a:lnTo>
                      <a:pt x="1482638" y="28834"/>
                    </a:lnTo>
                    <a:lnTo>
                      <a:pt x="1441643" y="7619"/>
                    </a:lnTo>
                    <a:lnTo>
                      <a:pt x="1394460" y="0"/>
                    </a:lnTo>
                    <a:close/>
                  </a:path>
                </a:pathLst>
              </a:custGeom>
              <a:solidFill>
                <a:srgbClr val="F1F1F1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5" name="object 51">
              <a:extLst>
                <a:ext uri="{FF2B5EF4-FFF2-40B4-BE49-F238E27FC236}">
                  <a16:creationId xmlns:a16="http://schemas.microsoft.com/office/drawing/2014/main" id="{613ACCD7-38D4-7EBB-74BE-280147A5BD35}"/>
                </a:ext>
              </a:extLst>
            </p:cNvPr>
            <p:cNvSpPr txBox="1"/>
            <p:nvPr/>
          </p:nvSpPr>
          <p:spPr>
            <a:xfrm>
              <a:off x="5061584" y="4791583"/>
              <a:ext cx="1176020" cy="193675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1100" b="1" i="0" u="none" strike="noStrike" kern="1200" cap="none" spc="-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Acoustic</a:t>
              </a:r>
              <a:r>
                <a:rPr kumimoji="0" sz="1100" b="1" i="0" u="none" strike="noStrike" kern="1200" cap="none" spc="-5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ceilings</a:t>
              </a:r>
              <a:endParaRPr kumimoji="0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  <p:sp>
          <p:nvSpPr>
            <p:cNvPr id="6" name="object 52">
              <a:extLst>
                <a:ext uri="{FF2B5EF4-FFF2-40B4-BE49-F238E27FC236}">
                  <a16:creationId xmlns:a16="http://schemas.microsoft.com/office/drawing/2014/main" id="{E8BE3F1D-7D64-A304-1664-D0BE87937F03}"/>
                </a:ext>
              </a:extLst>
            </p:cNvPr>
            <p:cNvSpPr/>
            <p:nvPr/>
          </p:nvSpPr>
          <p:spPr>
            <a:xfrm>
              <a:off x="4483608" y="2823972"/>
              <a:ext cx="1845945" cy="495934"/>
            </a:xfrm>
            <a:custGeom>
              <a:avLst/>
              <a:gdLst/>
              <a:ahLst/>
              <a:cxnLst/>
              <a:rect l="l" t="t" r="r" b="b"/>
              <a:pathLst>
                <a:path w="1845945" h="414655">
                  <a:moveTo>
                    <a:pt x="1638300" y="0"/>
                  </a:moveTo>
                  <a:lnTo>
                    <a:pt x="207264" y="0"/>
                  </a:lnTo>
                  <a:lnTo>
                    <a:pt x="159753" y="5476"/>
                  </a:lnTo>
                  <a:lnTo>
                    <a:pt x="116132" y="21073"/>
                  </a:lnTo>
                  <a:lnTo>
                    <a:pt x="77648" y="45546"/>
                  </a:lnTo>
                  <a:lnTo>
                    <a:pt x="45546" y="77648"/>
                  </a:lnTo>
                  <a:lnTo>
                    <a:pt x="21073" y="116132"/>
                  </a:lnTo>
                  <a:lnTo>
                    <a:pt x="5476" y="159753"/>
                  </a:lnTo>
                  <a:lnTo>
                    <a:pt x="0" y="207263"/>
                  </a:lnTo>
                  <a:lnTo>
                    <a:pt x="5476" y="254774"/>
                  </a:lnTo>
                  <a:lnTo>
                    <a:pt x="21073" y="298395"/>
                  </a:lnTo>
                  <a:lnTo>
                    <a:pt x="45546" y="336879"/>
                  </a:lnTo>
                  <a:lnTo>
                    <a:pt x="77648" y="368981"/>
                  </a:lnTo>
                  <a:lnTo>
                    <a:pt x="116132" y="393454"/>
                  </a:lnTo>
                  <a:lnTo>
                    <a:pt x="159753" y="409051"/>
                  </a:lnTo>
                  <a:lnTo>
                    <a:pt x="207264" y="414527"/>
                  </a:lnTo>
                  <a:lnTo>
                    <a:pt x="1638300" y="414527"/>
                  </a:lnTo>
                  <a:lnTo>
                    <a:pt x="1685810" y="409051"/>
                  </a:lnTo>
                  <a:lnTo>
                    <a:pt x="1729431" y="393454"/>
                  </a:lnTo>
                  <a:lnTo>
                    <a:pt x="1767915" y="368981"/>
                  </a:lnTo>
                  <a:lnTo>
                    <a:pt x="1800017" y="336879"/>
                  </a:lnTo>
                  <a:lnTo>
                    <a:pt x="1824490" y="298395"/>
                  </a:lnTo>
                  <a:lnTo>
                    <a:pt x="1840087" y="254774"/>
                  </a:lnTo>
                  <a:lnTo>
                    <a:pt x="1845564" y="207263"/>
                  </a:lnTo>
                  <a:lnTo>
                    <a:pt x="1840087" y="159753"/>
                  </a:lnTo>
                  <a:lnTo>
                    <a:pt x="1824490" y="116132"/>
                  </a:lnTo>
                  <a:lnTo>
                    <a:pt x="1800017" y="77648"/>
                  </a:lnTo>
                  <a:lnTo>
                    <a:pt x="1767915" y="45546"/>
                  </a:lnTo>
                  <a:lnTo>
                    <a:pt x="1729431" y="21073"/>
                  </a:lnTo>
                  <a:lnTo>
                    <a:pt x="1685810" y="5476"/>
                  </a:lnTo>
                  <a:lnTo>
                    <a:pt x="1638300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" name="object 53">
              <a:extLst>
                <a:ext uri="{FF2B5EF4-FFF2-40B4-BE49-F238E27FC236}">
                  <a16:creationId xmlns:a16="http://schemas.microsoft.com/office/drawing/2014/main" id="{A9E3F81E-43E5-3231-4D76-2B0A26519D25}"/>
                </a:ext>
              </a:extLst>
            </p:cNvPr>
            <p:cNvSpPr txBox="1"/>
            <p:nvPr/>
          </p:nvSpPr>
          <p:spPr>
            <a:xfrm>
              <a:off x="4665345" y="2846654"/>
              <a:ext cx="1485900" cy="345440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ts val="1255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Fiber</a:t>
              </a:r>
              <a:r>
                <a:rPr kumimoji="0" sz="1100" b="1" i="0" u="none" strike="noStrike" kern="1200" cap="none" spc="-5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glass</a:t>
              </a:r>
              <a:r>
                <a:rPr kumimoji="0" sz="1100" b="1" i="0" u="none" strike="noStrike" kern="1200" cap="none" spc="-5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reinforced</a:t>
              </a:r>
              <a:endParaRPr kumimoji="0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ts val="125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plasterboard</a:t>
              </a:r>
              <a:endParaRPr kumimoji="0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  <p:grpSp>
          <p:nvGrpSpPr>
            <p:cNvPr id="8" name="object 54">
              <a:extLst>
                <a:ext uri="{FF2B5EF4-FFF2-40B4-BE49-F238E27FC236}">
                  <a16:creationId xmlns:a16="http://schemas.microsoft.com/office/drawing/2014/main" id="{4DA0FD19-316D-8D29-9DA3-FA01258A979F}"/>
                </a:ext>
              </a:extLst>
            </p:cNvPr>
            <p:cNvGrpSpPr/>
            <p:nvPr/>
          </p:nvGrpSpPr>
          <p:grpSpPr>
            <a:xfrm>
              <a:off x="9855707" y="2633472"/>
              <a:ext cx="2228088" cy="422657"/>
              <a:chOff x="9855707" y="2633472"/>
              <a:chExt cx="2228088" cy="422657"/>
            </a:xfrm>
          </p:grpSpPr>
          <p:sp>
            <p:nvSpPr>
              <p:cNvPr id="46" name="object 55">
                <a:extLst>
                  <a:ext uri="{FF2B5EF4-FFF2-40B4-BE49-F238E27FC236}">
                    <a16:creationId xmlns:a16="http://schemas.microsoft.com/office/drawing/2014/main" id="{6CBE1C9B-262A-655E-9F54-24D3FCEA389F}"/>
                  </a:ext>
                </a:extLst>
              </p:cNvPr>
              <p:cNvSpPr/>
              <p:nvPr/>
            </p:nvSpPr>
            <p:spPr>
              <a:xfrm>
                <a:off x="9855707" y="2760853"/>
                <a:ext cx="801370" cy="76200"/>
              </a:xfrm>
              <a:custGeom>
                <a:avLst/>
                <a:gdLst/>
                <a:ahLst/>
                <a:cxnLst/>
                <a:rect l="l" t="t" r="r" b="b"/>
                <a:pathLst>
                  <a:path w="801370" h="76200">
                    <a:moveTo>
                      <a:pt x="37592" y="0"/>
                    </a:moveTo>
                    <a:lnTo>
                      <a:pt x="22788" y="3192"/>
                    </a:lnTo>
                    <a:lnTo>
                      <a:pt x="10795" y="11541"/>
                    </a:lnTo>
                    <a:lnTo>
                      <a:pt x="2801" y="23770"/>
                    </a:lnTo>
                    <a:lnTo>
                      <a:pt x="0" y="38607"/>
                    </a:lnTo>
                    <a:lnTo>
                      <a:pt x="3175" y="53411"/>
                    </a:lnTo>
                    <a:lnTo>
                      <a:pt x="11493" y="65404"/>
                    </a:lnTo>
                    <a:lnTo>
                      <a:pt x="23717" y="73398"/>
                    </a:lnTo>
                    <a:lnTo>
                      <a:pt x="38608" y="76199"/>
                    </a:lnTo>
                    <a:lnTo>
                      <a:pt x="53411" y="73024"/>
                    </a:lnTo>
                    <a:lnTo>
                      <a:pt x="65405" y="64706"/>
                    </a:lnTo>
                    <a:lnTo>
                      <a:pt x="73398" y="52482"/>
                    </a:lnTo>
                    <a:lnTo>
                      <a:pt x="74885" y="44576"/>
                    </a:lnTo>
                    <a:lnTo>
                      <a:pt x="34671" y="44576"/>
                    </a:lnTo>
                    <a:lnTo>
                      <a:pt x="31750" y="41655"/>
                    </a:lnTo>
                    <a:lnTo>
                      <a:pt x="31750" y="34670"/>
                    </a:lnTo>
                    <a:lnTo>
                      <a:pt x="34544" y="31876"/>
                    </a:lnTo>
                    <a:lnTo>
                      <a:pt x="37973" y="31749"/>
                    </a:lnTo>
                    <a:lnTo>
                      <a:pt x="74837" y="31261"/>
                    </a:lnTo>
                    <a:lnTo>
                      <a:pt x="73025" y="22842"/>
                    </a:lnTo>
                    <a:lnTo>
                      <a:pt x="64706" y="10842"/>
                    </a:lnTo>
                    <a:lnTo>
                      <a:pt x="52482" y="2819"/>
                    </a:lnTo>
                    <a:lnTo>
                      <a:pt x="37592" y="0"/>
                    </a:lnTo>
                    <a:close/>
                  </a:path>
                  <a:path w="801370" h="76200">
                    <a:moveTo>
                      <a:pt x="74837" y="31261"/>
                    </a:moveTo>
                    <a:lnTo>
                      <a:pt x="37973" y="31749"/>
                    </a:lnTo>
                    <a:lnTo>
                      <a:pt x="34544" y="31876"/>
                    </a:lnTo>
                    <a:lnTo>
                      <a:pt x="31750" y="34670"/>
                    </a:lnTo>
                    <a:lnTo>
                      <a:pt x="31750" y="41655"/>
                    </a:lnTo>
                    <a:lnTo>
                      <a:pt x="34671" y="44576"/>
                    </a:lnTo>
                    <a:lnTo>
                      <a:pt x="38227" y="44449"/>
                    </a:lnTo>
                    <a:lnTo>
                      <a:pt x="75001" y="43962"/>
                    </a:lnTo>
                    <a:lnTo>
                      <a:pt x="76200" y="37591"/>
                    </a:lnTo>
                    <a:lnTo>
                      <a:pt x="74837" y="31261"/>
                    </a:lnTo>
                    <a:close/>
                  </a:path>
                  <a:path w="801370" h="76200">
                    <a:moveTo>
                      <a:pt x="75001" y="43962"/>
                    </a:moveTo>
                    <a:lnTo>
                      <a:pt x="38227" y="44449"/>
                    </a:lnTo>
                    <a:lnTo>
                      <a:pt x="34671" y="44576"/>
                    </a:lnTo>
                    <a:lnTo>
                      <a:pt x="74885" y="44576"/>
                    </a:lnTo>
                    <a:lnTo>
                      <a:pt x="75001" y="43962"/>
                    </a:lnTo>
                    <a:close/>
                  </a:path>
                  <a:path w="801370" h="76200">
                    <a:moveTo>
                      <a:pt x="798322" y="21716"/>
                    </a:moveTo>
                    <a:lnTo>
                      <a:pt x="794766" y="21716"/>
                    </a:lnTo>
                    <a:lnTo>
                      <a:pt x="74837" y="31261"/>
                    </a:lnTo>
                    <a:lnTo>
                      <a:pt x="76200" y="37591"/>
                    </a:lnTo>
                    <a:lnTo>
                      <a:pt x="75001" y="43962"/>
                    </a:lnTo>
                    <a:lnTo>
                      <a:pt x="794893" y="34416"/>
                    </a:lnTo>
                    <a:lnTo>
                      <a:pt x="798449" y="34416"/>
                    </a:lnTo>
                    <a:lnTo>
                      <a:pt x="801243" y="31495"/>
                    </a:lnTo>
                    <a:lnTo>
                      <a:pt x="801243" y="27939"/>
                    </a:lnTo>
                    <a:lnTo>
                      <a:pt x="801116" y="24510"/>
                    </a:lnTo>
                    <a:lnTo>
                      <a:pt x="798322" y="21716"/>
                    </a:lnTo>
                    <a:close/>
                  </a:path>
                </a:pathLst>
              </a:custGeom>
              <a:solidFill>
                <a:srgbClr val="16428B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47" name="object 56">
                <a:extLst>
                  <a:ext uri="{FF2B5EF4-FFF2-40B4-BE49-F238E27FC236}">
                    <a16:creationId xmlns:a16="http://schemas.microsoft.com/office/drawing/2014/main" id="{26B88484-BB92-6522-C17D-33F4CD072826}"/>
                  </a:ext>
                </a:extLst>
              </p:cNvPr>
              <p:cNvSpPr/>
              <p:nvPr/>
            </p:nvSpPr>
            <p:spPr>
              <a:xfrm>
                <a:off x="10483595" y="2633472"/>
                <a:ext cx="1600200" cy="422657"/>
              </a:xfrm>
              <a:custGeom>
                <a:avLst/>
                <a:gdLst/>
                <a:ahLst/>
                <a:cxnLst/>
                <a:rect l="l" t="t" r="r" b="b"/>
                <a:pathLst>
                  <a:path w="1600200" h="330835">
                    <a:moveTo>
                      <a:pt x="1434846" y="0"/>
                    </a:moveTo>
                    <a:lnTo>
                      <a:pt x="165354" y="0"/>
                    </a:lnTo>
                    <a:lnTo>
                      <a:pt x="121399" y="5907"/>
                    </a:lnTo>
                    <a:lnTo>
                      <a:pt x="81900" y="22577"/>
                    </a:lnTo>
                    <a:lnTo>
                      <a:pt x="48434" y="48434"/>
                    </a:lnTo>
                    <a:lnTo>
                      <a:pt x="22577" y="81900"/>
                    </a:lnTo>
                    <a:lnTo>
                      <a:pt x="5907" y="121399"/>
                    </a:lnTo>
                    <a:lnTo>
                      <a:pt x="0" y="165353"/>
                    </a:lnTo>
                    <a:lnTo>
                      <a:pt x="5907" y="209308"/>
                    </a:lnTo>
                    <a:lnTo>
                      <a:pt x="22577" y="248807"/>
                    </a:lnTo>
                    <a:lnTo>
                      <a:pt x="48434" y="282273"/>
                    </a:lnTo>
                    <a:lnTo>
                      <a:pt x="81900" y="308130"/>
                    </a:lnTo>
                    <a:lnTo>
                      <a:pt x="121399" y="324800"/>
                    </a:lnTo>
                    <a:lnTo>
                      <a:pt x="165354" y="330707"/>
                    </a:lnTo>
                    <a:lnTo>
                      <a:pt x="1434846" y="330707"/>
                    </a:lnTo>
                    <a:lnTo>
                      <a:pt x="1478800" y="324800"/>
                    </a:lnTo>
                    <a:lnTo>
                      <a:pt x="1518299" y="308130"/>
                    </a:lnTo>
                    <a:lnTo>
                      <a:pt x="1551765" y="282273"/>
                    </a:lnTo>
                    <a:lnTo>
                      <a:pt x="1577622" y="248807"/>
                    </a:lnTo>
                    <a:lnTo>
                      <a:pt x="1594292" y="209308"/>
                    </a:lnTo>
                    <a:lnTo>
                      <a:pt x="1600200" y="165353"/>
                    </a:lnTo>
                    <a:lnTo>
                      <a:pt x="1594292" y="121399"/>
                    </a:lnTo>
                    <a:lnTo>
                      <a:pt x="1577622" y="81900"/>
                    </a:lnTo>
                    <a:lnTo>
                      <a:pt x="1551765" y="48434"/>
                    </a:lnTo>
                    <a:lnTo>
                      <a:pt x="1518299" y="22577"/>
                    </a:lnTo>
                    <a:lnTo>
                      <a:pt x="1478800" y="5907"/>
                    </a:lnTo>
                    <a:lnTo>
                      <a:pt x="1434846" y="0"/>
                    </a:lnTo>
                    <a:close/>
                  </a:path>
                </a:pathLst>
              </a:custGeom>
              <a:solidFill>
                <a:srgbClr val="F1F1F1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9" name="object 57">
              <a:extLst>
                <a:ext uri="{FF2B5EF4-FFF2-40B4-BE49-F238E27FC236}">
                  <a16:creationId xmlns:a16="http://schemas.microsoft.com/office/drawing/2014/main" id="{8EB2FA28-1433-C832-EB54-75F0E45B79BD}"/>
                </a:ext>
              </a:extLst>
            </p:cNvPr>
            <p:cNvSpPr txBox="1"/>
            <p:nvPr/>
          </p:nvSpPr>
          <p:spPr>
            <a:xfrm>
              <a:off x="10735436" y="2614422"/>
              <a:ext cx="1097915" cy="344805"/>
            </a:xfrm>
            <a:prstGeom prst="rect">
              <a:avLst/>
            </a:prstGeom>
          </p:spPr>
          <p:txBody>
            <a:bodyPr vert="horz" wrap="square" lIns="0" tIns="31750" rIns="0" bIns="0" rtlCol="0">
              <a:spAutoFit/>
            </a:bodyPr>
            <a:lstStyle/>
            <a:p>
              <a:pPr marL="216535" marR="5080" lvl="0" indent="-204470" algn="l" defTabSz="914400" rtl="0" eaLnBrk="1" fontAlgn="auto" latinLnBrk="0" hangingPunct="1">
                <a:lnSpc>
                  <a:spcPts val="1190"/>
                </a:lnSpc>
                <a:spcBef>
                  <a:spcPts val="25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1100" b="1" i="0" u="none" strike="noStrike" kern="1200" cap="none" spc="-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E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xter</a:t>
              </a:r>
              <a:r>
                <a:rPr kumimoji="0" sz="1100" b="1" i="0" u="none" strike="noStrike" kern="1200" cap="none" spc="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i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or</a:t>
              </a:r>
              <a:r>
                <a:rPr kumimoji="0" sz="1100" b="1" i="0" u="none" strike="noStrike" kern="1200" cap="none" spc="-3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th</a:t>
              </a:r>
              <a:r>
                <a:rPr kumimoji="0" sz="1100" b="1" i="0" u="none" strike="noStrike" kern="1200" cap="none" spc="-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e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rmal  insulation</a:t>
              </a:r>
              <a:endParaRPr kumimoji="0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  <p:grpSp>
          <p:nvGrpSpPr>
            <p:cNvPr id="10" name="object 58">
              <a:extLst>
                <a:ext uri="{FF2B5EF4-FFF2-40B4-BE49-F238E27FC236}">
                  <a16:creationId xmlns:a16="http://schemas.microsoft.com/office/drawing/2014/main" id="{8BE27D7C-F2B4-BAF3-421E-7657138D7AB9}"/>
                </a:ext>
              </a:extLst>
            </p:cNvPr>
            <p:cNvGrpSpPr/>
            <p:nvPr/>
          </p:nvGrpSpPr>
          <p:grpSpPr>
            <a:xfrm>
              <a:off x="9329039" y="3435096"/>
              <a:ext cx="2747137" cy="422657"/>
              <a:chOff x="9329039" y="3435096"/>
              <a:chExt cx="2747137" cy="422657"/>
            </a:xfrm>
          </p:grpSpPr>
          <p:sp>
            <p:nvSpPr>
              <p:cNvPr id="44" name="object 59">
                <a:extLst>
                  <a:ext uri="{FF2B5EF4-FFF2-40B4-BE49-F238E27FC236}">
                    <a16:creationId xmlns:a16="http://schemas.microsoft.com/office/drawing/2014/main" id="{DC383205-8CE5-5620-1D06-0A8BFE4708D4}"/>
                  </a:ext>
                </a:extLst>
              </p:cNvPr>
              <p:cNvSpPr/>
              <p:nvPr/>
            </p:nvSpPr>
            <p:spPr>
              <a:xfrm>
                <a:off x="9329039" y="3594354"/>
                <a:ext cx="1155065" cy="255904"/>
              </a:xfrm>
              <a:custGeom>
                <a:avLst/>
                <a:gdLst/>
                <a:ahLst/>
                <a:cxnLst/>
                <a:rect l="l" t="t" r="r" b="b"/>
                <a:pathLst>
                  <a:path w="1155065" h="255904">
                    <a:moveTo>
                      <a:pt x="30352" y="180721"/>
                    </a:moveTo>
                    <a:lnTo>
                      <a:pt x="16323" y="186436"/>
                    </a:lnTo>
                    <a:lnTo>
                      <a:pt x="5937" y="196723"/>
                    </a:lnTo>
                    <a:lnTo>
                      <a:pt x="170" y="210153"/>
                    </a:lnTo>
                    <a:lnTo>
                      <a:pt x="0" y="225298"/>
                    </a:lnTo>
                    <a:lnTo>
                      <a:pt x="5714" y="239254"/>
                    </a:lnTo>
                    <a:lnTo>
                      <a:pt x="16001" y="249602"/>
                    </a:lnTo>
                    <a:lnTo>
                      <a:pt x="29432" y="255355"/>
                    </a:lnTo>
                    <a:lnTo>
                      <a:pt x="44576" y="255524"/>
                    </a:lnTo>
                    <a:lnTo>
                      <a:pt x="58606" y="249809"/>
                    </a:lnTo>
                    <a:lnTo>
                      <a:pt x="68992" y="239522"/>
                    </a:lnTo>
                    <a:lnTo>
                      <a:pt x="74759" y="226091"/>
                    </a:lnTo>
                    <a:lnTo>
                      <a:pt x="74771" y="225044"/>
                    </a:lnTo>
                    <a:lnTo>
                      <a:pt x="35178" y="225044"/>
                    </a:lnTo>
                    <a:lnTo>
                      <a:pt x="31876" y="222758"/>
                    </a:lnTo>
                    <a:lnTo>
                      <a:pt x="30606" y="215900"/>
                    </a:lnTo>
                    <a:lnTo>
                      <a:pt x="32892" y="212471"/>
                    </a:lnTo>
                    <a:lnTo>
                      <a:pt x="72477" y="204958"/>
                    </a:lnTo>
                    <a:lnTo>
                      <a:pt x="69214" y="196990"/>
                    </a:lnTo>
                    <a:lnTo>
                      <a:pt x="58927" y="186642"/>
                    </a:lnTo>
                    <a:lnTo>
                      <a:pt x="45497" y="180889"/>
                    </a:lnTo>
                    <a:lnTo>
                      <a:pt x="30352" y="180721"/>
                    </a:lnTo>
                    <a:close/>
                  </a:path>
                  <a:path w="1155065" h="255904">
                    <a:moveTo>
                      <a:pt x="72477" y="204958"/>
                    </a:moveTo>
                    <a:lnTo>
                      <a:pt x="32892" y="212471"/>
                    </a:lnTo>
                    <a:lnTo>
                      <a:pt x="30606" y="215900"/>
                    </a:lnTo>
                    <a:lnTo>
                      <a:pt x="31876" y="222758"/>
                    </a:lnTo>
                    <a:lnTo>
                      <a:pt x="35178" y="225044"/>
                    </a:lnTo>
                    <a:lnTo>
                      <a:pt x="74856" y="217510"/>
                    </a:lnTo>
                    <a:lnTo>
                      <a:pt x="74929" y="210947"/>
                    </a:lnTo>
                    <a:lnTo>
                      <a:pt x="72477" y="204958"/>
                    </a:lnTo>
                    <a:close/>
                  </a:path>
                  <a:path w="1155065" h="255904">
                    <a:moveTo>
                      <a:pt x="74856" y="217510"/>
                    </a:moveTo>
                    <a:lnTo>
                      <a:pt x="35178" y="225044"/>
                    </a:lnTo>
                    <a:lnTo>
                      <a:pt x="74771" y="225044"/>
                    </a:lnTo>
                    <a:lnTo>
                      <a:pt x="74856" y="217510"/>
                    </a:lnTo>
                    <a:close/>
                  </a:path>
                  <a:path w="1155065" h="255904">
                    <a:moveTo>
                      <a:pt x="1150238" y="0"/>
                    </a:moveTo>
                    <a:lnTo>
                      <a:pt x="1146682" y="635"/>
                    </a:lnTo>
                    <a:lnTo>
                      <a:pt x="72477" y="204958"/>
                    </a:lnTo>
                    <a:lnTo>
                      <a:pt x="74929" y="210947"/>
                    </a:lnTo>
                    <a:lnTo>
                      <a:pt x="74856" y="217510"/>
                    </a:lnTo>
                    <a:lnTo>
                      <a:pt x="1152524" y="12446"/>
                    </a:lnTo>
                    <a:lnTo>
                      <a:pt x="1154810" y="9144"/>
                    </a:lnTo>
                    <a:lnTo>
                      <a:pt x="1153540" y="2286"/>
                    </a:lnTo>
                    <a:lnTo>
                      <a:pt x="1150238" y="0"/>
                    </a:lnTo>
                    <a:close/>
                  </a:path>
                </a:pathLst>
              </a:custGeom>
              <a:solidFill>
                <a:srgbClr val="16428B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45" name="object 60">
                <a:extLst>
                  <a:ext uri="{FF2B5EF4-FFF2-40B4-BE49-F238E27FC236}">
                    <a16:creationId xmlns:a16="http://schemas.microsoft.com/office/drawing/2014/main" id="{50FEE6C4-B93A-771E-26C7-049A05D55596}"/>
                  </a:ext>
                </a:extLst>
              </p:cNvPr>
              <p:cNvSpPr/>
              <p:nvPr/>
            </p:nvSpPr>
            <p:spPr>
              <a:xfrm>
                <a:off x="10475976" y="3435096"/>
                <a:ext cx="1600200" cy="422657"/>
              </a:xfrm>
              <a:custGeom>
                <a:avLst/>
                <a:gdLst/>
                <a:ahLst/>
                <a:cxnLst/>
                <a:rect l="l" t="t" r="r" b="b"/>
                <a:pathLst>
                  <a:path w="1600200" h="332739">
                    <a:moveTo>
                      <a:pt x="1434084" y="0"/>
                    </a:moveTo>
                    <a:lnTo>
                      <a:pt x="166116" y="0"/>
                    </a:lnTo>
                    <a:lnTo>
                      <a:pt x="121972" y="5937"/>
                    </a:lnTo>
                    <a:lnTo>
                      <a:pt x="82296" y="22690"/>
                    </a:lnTo>
                    <a:lnTo>
                      <a:pt x="48672" y="48672"/>
                    </a:lnTo>
                    <a:lnTo>
                      <a:pt x="22690" y="82295"/>
                    </a:lnTo>
                    <a:lnTo>
                      <a:pt x="5937" y="121972"/>
                    </a:lnTo>
                    <a:lnTo>
                      <a:pt x="0" y="166115"/>
                    </a:lnTo>
                    <a:lnTo>
                      <a:pt x="5937" y="210259"/>
                    </a:lnTo>
                    <a:lnTo>
                      <a:pt x="22690" y="249935"/>
                    </a:lnTo>
                    <a:lnTo>
                      <a:pt x="48672" y="283559"/>
                    </a:lnTo>
                    <a:lnTo>
                      <a:pt x="82296" y="309541"/>
                    </a:lnTo>
                    <a:lnTo>
                      <a:pt x="121972" y="326294"/>
                    </a:lnTo>
                    <a:lnTo>
                      <a:pt x="166116" y="332231"/>
                    </a:lnTo>
                    <a:lnTo>
                      <a:pt x="1434084" y="332231"/>
                    </a:lnTo>
                    <a:lnTo>
                      <a:pt x="1478227" y="326294"/>
                    </a:lnTo>
                    <a:lnTo>
                      <a:pt x="1517904" y="309541"/>
                    </a:lnTo>
                    <a:lnTo>
                      <a:pt x="1551527" y="283559"/>
                    </a:lnTo>
                    <a:lnTo>
                      <a:pt x="1577509" y="249935"/>
                    </a:lnTo>
                    <a:lnTo>
                      <a:pt x="1594262" y="210259"/>
                    </a:lnTo>
                    <a:lnTo>
                      <a:pt x="1600200" y="166115"/>
                    </a:lnTo>
                    <a:lnTo>
                      <a:pt x="1594262" y="121972"/>
                    </a:lnTo>
                    <a:lnTo>
                      <a:pt x="1577509" y="82295"/>
                    </a:lnTo>
                    <a:lnTo>
                      <a:pt x="1551527" y="48672"/>
                    </a:lnTo>
                    <a:lnTo>
                      <a:pt x="1517904" y="22690"/>
                    </a:lnTo>
                    <a:lnTo>
                      <a:pt x="1478227" y="5937"/>
                    </a:lnTo>
                    <a:lnTo>
                      <a:pt x="1434084" y="0"/>
                    </a:lnTo>
                    <a:close/>
                  </a:path>
                </a:pathLst>
              </a:custGeom>
              <a:solidFill>
                <a:srgbClr val="F1F1F1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1" name="object 61">
              <a:extLst>
                <a:ext uri="{FF2B5EF4-FFF2-40B4-BE49-F238E27FC236}">
                  <a16:creationId xmlns:a16="http://schemas.microsoft.com/office/drawing/2014/main" id="{4C098DD5-8903-2E55-9C8B-7E5834F25F0B}"/>
                </a:ext>
              </a:extLst>
            </p:cNvPr>
            <p:cNvSpPr txBox="1"/>
            <p:nvPr/>
          </p:nvSpPr>
          <p:spPr>
            <a:xfrm>
              <a:off x="10645267" y="3416934"/>
              <a:ext cx="1264920" cy="344805"/>
            </a:xfrm>
            <a:prstGeom prst="rect">
              <a:avLst/>
            </a:prstGeom>
          </p:spPr>
          <p:txBody>
            <a:bodyPr vert="horz" wrap="square" lIns="0" tIns="31750" rIns="0" bIns="0" rtlCol="0">
              <a:spAutoFit/>
            </a:bodyPr>
            <a:lstStyle/>
            <a:p>
              <a:pPr marL="27305" marR="5080" lvl="0" indent="-15240" algn="l" defTabSz="914400" rtl="0" eaLnBrk="1" fontAlgn="auto" latinLnBrk="0" hangingPunct="1">
                <a:lnSpc>
                  <a:spcPts val="1190"/>
                </a:lnSpc>
                <a:spcBef>
                  <a:spcPts val="25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Waste</a:t>
              </a:r>
              <a:r>
                <a:rPr kumimoji="0" sz="1100" b="1" i="0" u="none" strike="noStrike" kern="1200" cap="none" spc="-4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-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collection</a:t>
              </a:r>
              <a:r>
                <a:rPr kumimoji="0" sz="1100" b="1" i="0" u="none" strike="noStrike" kern="1200" cap="none" spc="-5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&amp; </a:t>
              </a:r>
              <a:r>
                <a:rPr kumimoji="0" sz="1100" b="1" i="0" u="none" strike="noStrike" kern="1200" cap="none" spc="-29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-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recycling</a:t>
              </a:r>
              <a:r>
                <a:rPr kumimoji="0" sz="1100" b="1" i="0" u="none" strike="noStrike" kern="1200" cap="none" spc="-4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-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services</a:t>
              </a:r>
              <a:endParaRPr kumimoji="0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  <p:sp>
          <p:nvSpPr>
            <p:cNvPr id="12" name="object 62">
              <a:extLst>
                <a:ext uri="{FF2B5EF4-FFF2-40B4-BE49-F238E27FC236}">
                  <a16:creationId xmlns:a16="http://schemas.microsoft.com/office/drawing/2014/main" id="{4D210B7D-56E9-0E1C-859E-82B2ADDC2680}"/>
                </a:ext>
              </a:extLst>
            </p:cNvPr>
            <p:cNvSpPr/>
            <p:nvPr/>
          </p:nvSpPr>
          <p:spPr>
            <a:xfrm>
              <a:off x="9683495" y="4593335"/>
              <a:ext cx="2169160" cy="447040"/>
            </a:xfrm>
            <a:custGeom>
              <a:avLst/>
              <a:gdLst/>
              <a:ahLst/>
              <a:cxnLst/>
              <a:rect l="l" t="t" r="r" b="b"/>
              <a:pathLst>
                <a:path w="2169159" h="447039">
                  <a:moveTo>
                    <a:pt x="1945386" y="0"/>
                  </a:moveTo>
                  <a:lnTo>
                    <a:pt x="223265" y="0"/>
                  </a:lnTo>
                  <a:lnTo>
                    <a:pt x="178267" y="4535"/>
                  </a:lnTo>
                  <a:lnTo>
                    <a:pt x="136356" y="17543"/>
                  </a:lnTo>
                  <a:lnTo>
                    <a:pt x="98431" y="38127"/>
                  </a:lnTo>
                  <a:lnTo>
                    <a:pt x="65389" y="65389"/>
                  </a:lnTo>
                  <a:lnTo>
                    <a:pt x="38127" y="98431"/>
                  </a:lnTo>
                  <a:lnTo>
                    <a:pt x="17543" y="136356"/>
                  </a:lnTo>
                  <a:lnTo>
                    <a:pt x="4535" y="178267"/>
                  </a:lnTo>
                  <a:lnTo>
                    <a:pt x="0" y="223265"/>
                  </a:lnTo>
                  <a:lnTo>
                    <a:pt x="4535" y="268264"/>
                  </a:lnTo>
                  <a:lnTo>
                    <a:pt x="17543" y="310175"/>
                  </a:lnTo>
                  <a:lnTo>
                    <a:pt x="38127" y="348100"/>
                  </a:lnTo>
                  <a:lnTo>
                    <a:pt x="65389" y="381142"/>
                  </a:lnTo>
                  <a:lnTo>
                    <a:pt x="98431" y="408404"/>
                  </a:lnTo>
                  <a:lnTo>
                    <a:pt x="136356" y="428988"/>
                  </a:lnTo>
                  <a:lnTo>
                    <a:pt x="178267" y="441996"/>
                  </a:lnTo>
                  <a:lnTo>
                    <a:pt x="223265" y="446531"/>
                  </a:lnTo>
                  <a:lnTo>
                    <a:pt x="1945386" y="446531"/>
                  </a:lnTo>
                  <a:lnTo>
                    <a:pt x="1990384" y="441996"/>
                  </a:lnTo>
                  <a:lnTo>
                    <a:pt x="2032295" y="428988"/>
                  </a:lnTo>
                  <a:lnTo>
                    <a:pt x="2070220" y="408404"/>
                  </a:lnTo>
                  <a:lnTo>
                    <a:pt x="2103262" y="381142"/>
                  </a:lnTo>
                  <a:lnTo>
                    <a:pt x="2130524" y="348100"/>
                  </a:lnTo>
                  <a:lnTo>
                    <a:pt x="2151108" y="310175"/>
                  </a:lnTo>
                  <a:lnTo>
                    <a:pt x="2164116" y="268264"/>
                  </a:lnTo>
                  <a:lnTo>
                    <a:pt x="2168652" y="223265"/>
                  </a:lnTo>
                  <a:lnTo>
                    <a:pt x="2164116" y="178267"/>
                  </a:lnTo>
                  <a:lnTo>
                    <a:pt x="2151108" y="136356"/>
                  </a:lnTo>
                  <a:lnTo>
                    <a:pt x="2130524" y="98431"/>
                  </a:lnTo>
                  <a:lnTo>
                    <a:pt x="2103262" y="65389"/>
                  </a:lnTo>
                  <a:lnTo>
                    <a:pt x="2070220" y="38127"/>
                  </a:lnTo>
                  <a:lnTo>
                    <a:pt x="2032295" y="17543"/>
                  </a:lnTo>
                  <a:lnTo>
                    <a:pt x="1990384" y="4535"/>
                  </a:lnTo>
                  <a:lnTo>
                    <a:pt x="1945386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3" name="object 63">
              <a:extLst>
                <a:ext uri="{FF2B5EF4-FFF2-40B4-BE49-F238E27FC236}">
                  <a16:creationId xmlns:a16="http://schemas.microsoft.com/office/drawing/2014/main" id="{F0586A35-EE32-FB02-F15B-C766198F51E3}"/>
                </a:ext>
              </a:extLst>
            </p:cNvPr>
            <p:cNvSpPr txBox="1"/>
            <p:nvPr/>
          </p:nvSpPr>
          <p:spPr>
            <a:xfrm>
              <a:off x="9877806" y="4632705"/>
              <a:ext cx="1783080" cy="344805"/>
            </a:xfrm>
            <a:prstGeom prst="rect">
              <a:avLst/>
            </a:prstGeom>
          </p:spPr>
          <p:txBody>
            <a:bodyPr vert="horz" wrap="square" lIns="0" tIns="31750" rIns="0" bIns="0" rtlCol="0">
              <a:spAutoFit/>
            </a:bodyPr>
            <a:lstStyle/>
            <a:p>
              <a:pPr marL="280670" marR="5080" lvl="0" indent="-268605" algn="l" defTabSz="914400" rtl="0" eaLnBrk="1" fontAlgn="auto" latinLnBrk="0" hangingPunct="1">
                <a:lnSpc>
                  <a:spcPts val="1190"/>
                </a:lnSpc>
                <a:spcBef>
                  <a:spcPts val="25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1100" b="1" i="0" u="none" strike="noStrike" kern="1200" cap="none" spc="-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Self-levelling</a:t>
              </a:r>
              <a:r>
                <a:rPr kumimoji="0" sz="1100" b="1" i="0" u="none" strike="noStrike" kern="1200" cap="none" spc="-5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liquid</a:t>
              </a:r>
              <a:r>
                <a:rPr kumimoji="0" sz="1100" b="1" i="0" u="none" strike="noStrike" kern="1200" cap="none" spc="-6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screed </a:t>
              </a:r>
              <a:r>
                <a:rPr kumimoji="0" sz="1100" b="1" i="0" u="none" strike="noStrike" kern="1200" cap="none" spc="-29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and</a:t>
              </a:r>
              <a:r>
                <a:rPr kumimoji="0" sz="1100" b="1" i="0" u="none" strike="noStrike" kern="1200" cap="none" spc="-1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waterproofing</a:t>
              </a:r>
              <a:endParaRPr kumimoji="0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  <p:grpSp>
          <p:nvGrpSpPr>
            <p:cNvPr id="14" name="object 64">
              <a:extLst>
                <a:ext uri="{FF2B5EF4-FFF2-40B4-BE49-F238E27FC236}">
                  <a16:creationId xmlns:a16="http://schemas.microsoft.com/office/drawing/2014/main" id="{BE681FF4-9978-6594-BFF0-AF0000CCBE16}"/>
                </a:ext>
              </a:extLst>
            </p:cNvPr>
            <p:cNvGrpSpPr/>
            <p:nvPr/>
          </p:nvGrpSpPr>
          <p:grpSpPr>
            <a:xfrm>
              <a:off x="9319752" y="1670304"/>
              <a:ext cx="2549525" cy="1147445"/>
              <a:chOff x="9319752" y="1670304"/>
              <a:chExt cx="2549525" cy="1147445"/>
            </a:xfrm>
          </p:grpSpPr>
          <p:sp>
            <p:nvSpPr>
              <p:cNvPr id="41" name="object 65">
                <a:extLst>
                  <a:ext uri="{FF2B5EF4-FFF2-40B4-BE49-F238E27FC236}">
                    <a16:creationId xmlns:a16="http://schemas.microsoft.com/office/drawing/2014/main" id="{ABC59DCA-EB34-8A18-4FBA-6D212223BA8A}"/>
                  </a:ext>
                </a:extLst>
              </p:cNvPr>
              <p:cNvSpPr/>
              <p:nvPr/>
            </p:nvSpPr>
            <p:spPr>
              <a:xfrm>
                <a:off x="9319752" y="1855089"/>
                <a:ext cx="709295" cy="962660"/>
              </a:xfrm>
              <a:custGeom>
                <a:avLst/>
                <a:gdLst/>
                <a:ahLst/>
                <a:cxnLst/>
                <a:rect l="l" t="t" r="r" b="b"/>
                <a:pathLst>
                  <a:path w="709295" h="962660">
                    <a:moveTo>
                      <a:pt x="31591" y="886952"/>
                    </a:moveTo>
                    <a:lnTo>
                      <a:pt x="17865" y="891966"/>
                    </a:lnTo>
                    <a:lnTo>
                      <a:pt x="6746" y="902207"/>
                    </a:lnTo>
                    <a:lnTo>
                      <a:pt x="486" y="916023"/>
                    </a:lnTo>
                    <a:lnTo>
                      <a:pt x="0" y="930624"/>
                    </a:lnTo>
                    <a:lnTo>
                      <a:pt x="5014" y="944320"/>
                    </a:lnTo>
                    <a:lnTo>
                      <a:pt x="15255" y="955420"/>
                    </a:lnTo>
                    <a:lnTo>
                      <a:pt x="29017" y="961699"/>
                    </a:lnTo>
                    <a:lnTo>
                      <a:pt x="43624" y="962215"/>
                    </a:lnTo>
                    <a:lnTo>
                      <a:pt x="57350" y="957206"/>
                    </a:lnTo>
                    <a:lnTo>
                      <a:pt x="68468" y="946911"/>
                    </a:lnTo>
                    <a:lnTo>
                      <a:pt x="74729" y="933168"/>
                    </a:lnTo>
                    <a:lnTo>
                      <a:pt x="74775" y="931798"/>
                    </a:lnTo>
                    <a:lnTo>
                      <a:pt x="36718" y="931798"/>
                    </a:lnTo>
                    <a:lnTo>
                      <a:pt x="33924" y="929766"/>
                    </a:lnTo>
                    <a:lnTo>
                      <a:pt x="31003" y="927734"/>
                    </a:lnTo>
                    <a:lnTo>
                      <a:pt x="30368" y="923670"/>
                    </a:lnTo>
                    <a:lnTo>
                      <a:pt x="32527" y="920876"/>
                    </a:lnTo>
                    <a:lnTo>
                      <a:pt x="54131" y="891047"/>
                    </a:lnTo>
                    <a:lnTo>
                      <a:pt x="46198" y="887438"/>
                    </a:lnTo>
                    <a:lnTo>
                      <a:pt x="31591" y="886952"/>
                    </a:lnTo>
                    <a:close/>
                  </a:path>
                  <a:path w="709295" h="962660">
                    <a:moveTo>
                      <a:pt x="54131" y="891047"/>
                    </a:moveTo>
                    <a:lnTo>
                      <a:pt x="32527" y="920876"/>
                    </a:lnTo>
                    <a:lnTo>
                      <a:pt x="30368" y="923670"/>
                    </a:lnTo>
                    <a:lnTo>
                      <a:pt x="31003" y="927734"/>
                    </a:lnTo>
                    <a:lnTo>
                      <a:pt x="33924" y="929766"/>
                    </a:lnTo>
                    <a:lnTo>
                      <a:pt x="36718" y="931798"/>
                    </a:lnTo>
                    <a:lnTo>
                      <a:pt x="40655" y="931163"/>
                    </a:lnTo>
                    <a:lnTo>
                      <a:pt x="42814" y="928369"/>
                    </a:lnTo>
                    <a:lnTo>
                      <a:pt x="64407" y="898550"/>
                    </a:lnTo>
                    <a:lnTo>
                      <a:pt x="59959" y="893698"/>
                    </a:lnTo>
                    <a:lnTo>
                      <a:pt x="54131" y="891047"/>
                    </a:lnTo>
                    <a:close/>
                  </a:path>
                  <a:path w="709295" h="962660">
                    <a:moveTo>
                      <a:pt x="64407" y="898550"/>
                    </a:moveTo>
                    <a:lnTo>
                      <a:pt x="42814" y="928369"/>
                    </a:lnTo>
                    <a:lnTo>
                      <a:pt x="40655" y="931163"/>
                    </a:lnTo>
                    <a:lnTo>
                      <a:pt x="36718" y="931798"/>
                    </a:lnTo>
                    <a:lnTo>
                      <a:pt x="74775" y="931798"/>
                    </a:lnTo>
                    <a:lnTo>
                      <a:pt x="75215" y="918590"/>
                    </a:lnTo>
                    <a:lnTo>
                      <a:pt x="70201" y="904871"/>
                    </a:lnTo>
                    <a:lnTo>
                      <a:pt x="64407" y="898550"/>
                    </a:lnTo>
                    <a:close/>
                  </a:path>
                  <a:path w="709295" h="962660">
                    <a:moveTo>
                      <a:pt x="702960" y="0"/>
                    </a:moveTo>
                    <a:lnTo>
                      <a:pt x="698896" y="634"/>
                    </a:lnTo>
                    <a:lnTo>
                      <a:pt x="696864" y="3555"/>
                    </a:lnTo>
                    <a:lnTo>
                      <a:pt x="54131" y="891047"/>
                    </a:lnTo>
                    <a:lnTo>
                      <a:pt x="59959" y="893698"/>
                    </a:lnTo>
                    <a:lnTo>
                      <a:pt x="64407" y="898550"/>
                    </a:lnTo>
                    <a:lnTo>
                      <a:pt x="709183" y="8127"/>
                    </a:lnTo>
                    <a:lnTo>
                      <a:pt x="708548" y="4190"/>
                    </a:lnTo>
                    <a:lnTo>
                      <a:pt x="705754" y="2031"/>
                    </a:lnTo>
                    <a:lnTo>
                      <a:pt x="702960" y="0"/>
                    </a:lnTo>
                    <a:close/>
                  </a:path>
                </a:pathLst>
              </a:custGeom>
              <a:solidFill>
                <a:srgbClr val="16428B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42" name="object 66">
                <a:extLst>
                  <a:ext uri="{FF2B5EF4-FFF2-40B4-BE49-F238E27FC236}">
                    <a16:creationId xmlns:a16="http://schemas.microsoft.com/office/drawing/2014/main" id="{56587C4A-B098-1499-6A9C-8361CA46A211}"/>
                  </a:ext>
                </a:extLst>
              </p:cNvPr>
              <p:cNvSpPr/>
              <p:nvPr/>
            </p:nvSpPr>
            <p:spPr>
              <a:xfrm>
                <a:off x="10032491" y="1862328"/>
                <a:ext cx="598805" cy="0"/>
              </a:xfrm>
              <a:custGeom>
                <a:avLst/>
                <a:gdLst/>
                <a:ahLst/>
                <a:cxnLst/>
                <a:rect l="l" t="t" r="r" b="b"/>
                <a:pathLst>
                  <a:path w="598804">
                    <a:moveTo>
                      <a:pt x="0" y="0"/>
                    </a:moveTo>
                    <a:lnTo>
                      <a:pt x="598678" y="0"/>
                    </a:lnTo>
                  </a:path>
                </a:pathLst>
              </a:custGeom>
              <a:ln w="12700">
                <a:solidFill>
                  <a:srgbClr val="16428B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43" name="object 67">
                <a:extLst>
                  <a:ext uri="{FF2B5EF4-FFF2-40B4-BE49-F238E27FC236}">
                    <a16:creationId xmlns:a16="http://schemas.microsoft.com/office/drawing/2014/main" id="{A3A1845E-6D2C-A748-DA54-D8BD04A3D62A}"/>
                  </a:ext>
                </a:extLst>
              </p:cNvPr>
              <p:cNvSpPr/>
              <p:nvPr/>
            </p:nvSpPr>
            <p:spPr>
              <a:xfrm>
                <a:off x="10268711" y="1670304"/>
                <a:ext cx="1600200" cy="332740"/>
              </a:xfrm>
              <a:custGeom>
                <a:avLst/>
                <a:gdLst/>
                <a:ahLst/>
                <a:cxnLst/>
                <a:rect l="l" t="t" r="r" b="b"/>
                <a:pathLst>
                  <a:path w="1600200" h="332739">
                    <a:moveTo>
                      <a:pt x="1434084" y="0"/>
                    </a:moveTo>
                    <a:lnTo>
                      <a:pt x="166116" y="0"/>
                    </a:lnTo>
                    <a:lnTo>
                      <a:pt x="121972" y="5937"/>
                    </a:lnTo>
                    <a:lnTo>
                      <a:pt x="82296" y="22690"/>
                    </a:lnTo>
                    <a:lnTo>
                      <a:pt x="48672" y="48672"/>
                    </a:lnTo>
                    <a:lnTo>
                      <a:pt x="22690" y="82295"/>
                    </a:lnTo>
                    <a:lnTo>
                      <a:pt x="5937" y="121972"/>
                    </a:lnTo>
                    <a:lnTo>
                      <a:pt x="0" y="166115"/>
                    </a:lnTo>
                    <a:lnTo>
                      <a:pt x="5937" y="210259"/>
                    </a:lnTo>
                    <a:lnTo>
                      <a:pt x="22690" y="249935"/>
                    </a:lnTo>
                    <a:lnTo>
                      <a:pt x="48672" y="283559"/>
                    </a:lnTo>
                    <a:lnTo>
                      <a:pt x="82296" y="309541"/>
                    </a:lnTo>
                    <a:lnTo>
                      <a:pt x="121972" y="326294"/>
                    </a:lnTo>
                    <a:lnTo>
                      <a:pt x="166116" y="332231"/>
                    </a:lnTo>
                    <a:lnTo>
                      <a:pt x="1434084" y="332231"/>
                    </a:lnTo>
                    <a:lnTo>
                      <a:pt x="1478227" y="326294"/>
                    </a:lnTo>
                    <a:lnTo>
                      <a:pt x="1517904" y="309541"/>
                    </a:lnTo>
                    <a:lnTo>
                      <a:pt x="1551527" y="283559"/>
                    </a:lnTo>
                    <a:lnTo>
                      <a:pt x="1577509" y="249935"/>
                    </a:lnTo>
                    <a:lnTo>
                      <a:pt x="1594262" y="210259"/>
                    </a:lnTo>
                    <a:lnTo>
                      <a:pt x="1600200" y="166115"/>
                    </a:lnTo>
                    <a:lnTo>
                      <a:pt x="1594262" y="121972"/>
                    </a:lnTo>
                    <a:lnTo>
                      <a:pt x="1577509" y="82295"/>
                    </a:lnTo>
                    <a:lnTo>
                      <a:pt x="1551527" y="48672"/>
                    </a:lnTo>
                    <a:lnTo>
                      <a:pt x="1517904" y="22690"/>
                    </a:lnTo>
                    <a:lnTo>
                      <a:pt x="1478227" y="5937"/>
                    </a:lnTo>
                    <a:lnTo>
                      <a:pt x="1434084" y="0"/>
                    </a:lnTo>
                    <a:close/>
                  </a:path>
                </a:pathLst>
              </a:custGeom>
              <a:solidFill>
                <a:srgbClr val="F1F1F1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5" name="object 68">
              <a:extLst>
                <a:ext uri="{FF2B5EF4-FFF2-40B4-BE49-F238E27FC236}">
                  <a16:creationId xmlns:a16="http://schemas.microsoft.com/office/drawing/2014/main" id="{05F1FAA2-1EB2-C5CA-F96C-90EB331E3C31}"/>
                </a:ext>
              </a:extLst>
            </p:cNvPr>
            <p:cNvSpPr txBox="1"/>
            <p:nvPr/>
          </p:nvSpPr>
          <p:spPr>
            <a:xfrm>
              <a:off x="10491343" y="1727454"/>
              <a:ext cx="1160145" cy="193675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In</a:t>
              </a:r>
              <a:r>
                <a:rPr kumimoji="0" sz="1100" b="1" i="0" u="none" strike="noStrike" kern="1200" cap="none" spc="-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s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ulated</a:t>
              </a:r>
              <a:r>
                <a:rPr kumimoji="0" sz="1100" b="1" i="0" u="none" strike="noStrike" kern="1200" cap="none" spc="-3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glazing</a:t>
              </a:r>
              <a:endParaRPr kumimoji="0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  <p:grpSp>
          <p:nvGrpSpPr>
            <p:cNvPr id="16" name="object 69">
              <a:extLst>
                <a:ext uri="{FF2B5EF4-FFF2-40B4-BE49-F238E27FC236}">
                  <a16:creationId xmlns:a16="http://schemas.microsoft.com/office/drawing/2014/main" id="{855D04DA-743F-9DE4-54A8-CC200227C076}"/>
                </a:ext>
              </a:extLst>
            </p:cNvPr>
            <p:cNvGrpSpPr/>
            <p:nvPr/>
          </p:nvGrpSpPr>
          <p:grpSpPr>
            <a:xfrm>
              <a:off x="7402433" y="4424505"/>
              <a:ext cx="4020185" cy="1090930"/>
              <a:chOff x="7402433" y="4424505"/>
              <a:chExt cx="4020185" cy="1090930"/>
            </a:xfrm>
          </p:grpSpPr>
          <p:sp>
            <p:nvSpPr>
              <p:cNvPr id="38" name="object 70">
                <a:extLst>
                  <a:ext uri="{FF2B5EF4-FFF2-40B4-BE49-F238E27FC236}">
                    <a16:creationId xmlns:a16="http://schemas.microsoft.com/office/drawing/2014/main" id="{8DAF1833-7E0D-2AC7-20A0-F1C8B522CAE6}"/>
                  </a:ext>
                </a:extLst>
              </p:cNvPr>
              <p:cNvSpPr/>
              <p:nvPr/>
            </p:nvSpPr>
            <p:spPr>
              <a:xfrm>
                <a:off x="7402433" y="4424505"/>
                <a:ext cx="1203960" cy="932180"/>
              </a:xfrm>
              <a:custGeom>
                <a:avLst/>
                <a:gdLst/>
                <a:ahLst/>
                <a:cxnLst/>
                <a:rect l="l" t="t" r="r" b="b"/>
                <a:pathLst>
                  <a:path w="1203959" h="932179">
                    <a:moveTo>
                      <a:pt x="70804" y="55084"/>
                    </a:moveTo>
                    <a:lnTo>
                      <a:pt x="67960" y="60880"/>
                    </a:lnTo>
                    <a:lnTo>
                      <a:pt x="63074" y="65159"/>
                    </a:lnTo>
                    <a:lnTo>
                      <a:pt x="1195466" y="931973"/>
                    </a:lnTo>
                    <a:lnTo>
                      <a:pt x="1199403" y="931465"/>
                    </a:lnTo>
                    <a:lnTo>
                      <a:pt x="1203721" y="925877"/>
                    </a:lnTo>
                    <a:lnTo>
                      <a:pt x="1203213" y="921940"/>
                    </a:lnTo>
                    <a:lnTo>
                      <a:pt x="70804" y="55084"/>
                    </a:lnTo>
                    <a:close/>
                  </a:path>
                  <a:path w="1203959" h="932179">
                    <a:moveTo>
                      <a:pt x="32702" y="0"/>
                    </a:moveTo>
                    <a:lnTo>
                      <a:pt x="850" y="28201"/>
                    </a:lnTo>
                    <a:lnTo>
                      <a:pt x="0" y="42846"/>
                    </a:lnTo>
                    <a:lnTo>
                      <a:pt x="4633" y="56586"/>
                    </a:lnTo>
                    <a:lnTo>
                      <a:pt x="14620" y="67992"/>
                    </a:lnTo>
                    <a:lnTo>
                      <a:pt x="28169" y="74650"/>
                    </a:lnTo>
                    <a:lnTo>
                      <a:pt x="42719" y="75533"/>
                    </a:lnTo>
                    <a:lnTo>
                      <a:pt x="56554" y="70867"/>
                    </a:lnTo>
                    <a:lnTo>
                      <a:pt x="63074" y="65159"/>
                    </a:lnTo>
                    <a:lnTo>
                      <a:pt x="33801" y="42751"/>
                    </a:lnTo>
                    <a:lnTo>
                      <a:pt x="31130" y="40687"/>
                    </a:lnTo>
                    <a:lnTo>
                      <a:pt x="30622" y="36750"/>
                    </a:lnTo>
                    <a:lnTo>
                      <a:pt x="32654" y="33956"/>
                    </a:lnTo>
                    <a:lnTo>
                      <a:pt x="34813" y="31162"/>
                    </a:lnTo>
                    <a:lnTo>
                      <a:pt x="38750" y="30654"/>
                    </a:lnTo>
                    <a:lnTo>
                      <a:pt x="74800" y="30654"/>
                    </a:lnTo>
                    <a:lnTo>
                      <a:pt x="70835" y="18893"/>
                    </a:lnTo>
                    <a:lnTo>
                      <a:pt x="60848" y="7540"/>
                    </a:lnTo>
                    <a:lnTo>
                      <a:pt x="47281" y="883"/>
                    </a:lnTo>
                    <a:lnTo>
                      <a:pt x="32702" y="0"/>
                    </a:lnTo>
                    <a:close/>
                  </a:path>
                  <a:path w="1203959" h="932179">
                    <a:moveTo>
                      <a:pt x="38750" y="30654"/>
                    </a:moveTo>
                    <a:lnTo>
                      <a:pt x="34813" y="31162"/>
                    </a:lnTo>
                    <a:lnTo>
                      <a:pt x="32654" y="33956"/>
                    </a:lnTo>
                    <a:lnTo>
                      <a:pt x="30622" y="36750"/>
                    </a:lnTo>
                    <a:lnTo>
                      <a:pt x="31130" y="40687"/>
                    </a:lnTo>
                    <a:lnTo>
                      <a:pt x="33924" y="42846"/>
                    </a:lnTo>
                    <a:lnTo>
                      <a:pt x="63074" y="65159"/>
                    </a:lnTo>
                    <a:lnTo>
                      <a:pt x="67960" y="60880"/>
                    </a:lnTo>
                    <a:lnTo>
                      <a:pt x="70804" y="55084"/>
                    </a:lnTo>
                    <a:lnTo>
                      <a:pt x="41544" y="32686"/>
                    </a:lnTo>
                    <a:lnTo>
                      <a:pt x="38750" y="30654"/>
                    </a:lnTo>
                    <a:close/>
                  </a:path>
                  <a:path w="1203959" h="932179">
                    <a:moveTo>
                      <a:pt x="74800" y="30654"/>
                    </a:moveTo>
                    <a:lnTo>
                      <a:pt x="38750" y="30654"/>
                    </a:lnTo>
                    <a:lnTo>
                      <a:pt x="41606" y="32734"/>
                    </a:lnTo>
                    <a:lnTo>
                      <a:pt x="70804" y="55084"/>
                    </a:lnTo>
                    <a:lnTo>
                      <a:pt x="74618" y="47313"/>
                    </a:lnTo>
                    <a:lnTo>
                      <a:pt x="75427" y="33956"/>
                    </a:lnTo>
                    <a:lnTo>
                      <a:pt x="75485" y="32686"/>
                    </a:lnTo>
                    <a:lnTo>
                      <a:pt x="74800" y="30654"/>
                    </a:lnTo>
                    <a:close/>
                  </a:path>
                </a:pathLst>
              </a:custGeom>
              <a:solidFill>
                <a:srgbClr val="16428B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39" name="object 71">
                <a:extLst>
                  <a:ext uri="{FF2B5EF4-FFF2-40B4-BE49-F238E27FC236}">
                    <a16:creationId xmlns:a16="http://schemas.microsoft.com/office/drawing/2014/main" id="{E5FC7B52-3F39-E956-ED53-530BB346EC45}"/>
                  </a:ext>
                </a:extLst>
              </p:cNvPr>
              <p:cNvSpPr/>
              <p:nvPr/>
            </p:nvSpPr>
            <p:spPr>
              <a:xfrm>
                <a:off x="8621267" y="5349240"/>
                <a:ext cx="605155" cy="0"/>
              </a:xfrm>
              <a:custGeom>
                <a:avLst/>
                <a:gdLst/>
                <a:ahLst/>
                <a:cxnLst/>
                <a:rect l="l" t="t" r="r" b="b"/>
                <a:pathLst>
                  <a:path w="605154">
                    <a:moveTo>
                      <a:pt x="0" y="0"/>
                    </a:moveTo>
                    <a:lnTo>
                      <a:pt x="604774" y="0"/>
                    </a:lnTo>
                  </a:path>
                </a:pathLst>
              </a:custGeom>
              <a:ln w="12700">
                <a:solidFill>
                  <a:srgbClr val="16428B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40" name="object 72">
                <a:extLst>
                  <a:ext uri="{FF2B5EF4-FFF2-40B4-BE49-F238E27FC236}">
                    <a16:creationId xmlns:a16="http://schemas.microsoft.com/office/drawing/2014/main" id="{BBFEFACE-D018-1B71-A9B9-92396C4BC183}"/>
                  </a:ext>
                </a:extLst>
              </p:cNvPr>
              <p:cNvSpPr/>
              <p:nvPr/>
            </p:nvSpPr>
            <p:spPr>
              <a:xfrm>
                <a:off x="9226295" y="5183124"/>
                <a:ext cx="2196465" cy="332740"/>
              </a:xfrm>
              <a:custGeom>
                <a:avLst/>
                <a:gdLst/>
                <a:ahLst/>
                <a:cxnLst/>
                <a:rect l="l" t="t" r="r" b="b"/>
                <a:pathLst>
                  <a:path w="2196465" h="332739">
                    <a:moveTo>
                      <a:pt x="2029968" y="0"/>
                    </a:moveTo>
                    <a:lnTo>
                      <a:pt x="166116" y="0"/>
                    </a:lnTo>
                    <a:lnTo>
                      <a:pt x="121972" y="5937"/>
                    </a:lnTo>
                    <a:lnTo>
                      <a:pt x="82296" y="22690"/>
                    </a:lnTo>
                    <a:lnTo>
                      <a:pt x="48672" y="48672"/>
                    </a:lnTo>
                    <a:lnTo>
                      <a:pt x="22690" y="82295"/>
                    </a:lnTo>
                    <a:lnTo>
                      <a:pt x="5937" y="121972"/>
                    </a:lnTo>
                    <a:lnTo>
                      <a:pt x="0" y="166115"/>
                    </a:lnTo>
                    <a:lnTo>
                      <a:pt x="5937" y="210259"/>
                    </a:lnTo>
                    <a:lnTo>
                      <a:pt x="22690" y="249936"/>
                    </a:lnTo>
                    <a:lnTo>
                      <a:pt x="48672" y="283559"/>
                    </a:lnTo>
                    <a:lnTo>
                      <a:pt x="82296" y="309541"/>
                    </a:lnTo>
                    <a:lnTo>
                      <a:pt x="121972" y="326294"/>
                    </a:lnTo>
                    <a:lnTo>
                      <a:pt x="166116" y="332231"/>
                    </a:lnTo>
                    <a:lnTo>
                      <a:pt x="2029968" y="332231"/>
                    </a:lnTo>
                    <a:lnTo>
                      <a:pt x="2074111" y="326294"/>
                    </a:lnTo>
                    <a:lnTo>
                      <a:pt x="2113788" y="309541"/>
                    </a:lnTo>
                    <a:lnTo>
                      <a:pt x="2147411" y="283559"/>
                    </a:lnTo>
                    <a:lnTo>
                      <a:pt x="2173393" y="249936"/>
                    </a:lnTo>
                    <a:lnTo>
                      <a:pt x="2190146" y="210259"/>
                    </a:lnTo>
                    <a:lnTo>
                      <a:pt x="2196084" y="166115"/>
                    </a:lnTo>
                    <a:lnTo>
                      <a:pt x="2190146" y="121972"/>
                    </a:lnTo>
                    <a:lnTo>
                      <a:pt x="2173393" y="82295"/>
                    </a:lnTo>
                    <a:lnTo>
                      <a:pt x="2147411" y="48672"/>
                    </a:lnTo>
                    <a:lnTo>
                      <a:pt x="2113788" y="22690"/>
                    </a:lnTo>
                    <a:lnTo>
                      <a:pt x="2074111" y="5937"/>
                    </a:lnTo>
                    <a:lnTo>
                      <a:pt x="2029968" y="0"/>
                    </a:lnTo>
                    <a:close/>
                  </a:path>
                </a:pathLst>
              </a:custGeom>
              <a:solidFill>
                <a:srgbClr val="F1F1F1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7" name="object 73">
              <a:extLst>
                <a:ext uri="{FF2B5EF4-FFF2-40B4-BE49-F238E27FC236}">
                  <a16:creationId xmlns:a16="http://schemas.microsoft.com/office/drawing/2014/main" id="{5845E869-6D44-A239-B931-AB7D18A584AE}"/>
                </a:ext>
              </a:extLst>
            </p:cNvPr>
            <p:cNvSpPr txBox="1"/>
            <p:nvPr/>
          </p:nvSpPr>
          <p:spPr>
            <a:xfrm>
              <a:off x="9429368" y="5241416"/>
              <a:ext cx="1791970" cy="193675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Cement-free</a:t>
              </a:r>
              <a:r>
                <a:rPr kumimoji="0" sz="1100" b="1" i="0" u="none" strike="noStrike" kern="1200" cap="none" spc="-6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tile</a:t>
              </a:r>
              <a:r>
                <a:rPr kumimoji="0" sz="1100" b="1" i="0" u="none" strike="noStrike" kern="1200" cap="none" spc="-5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-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adhesives</a:t>
              </a:r>
              <a:endParaRPr kumimoji="0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  <p:grpSp>
          <p:nvGrpSpPr>
            <p:cNvPr id="18" name="object 74">
              <a:extLst>
                <a:ext uri="{FF2B5EF4-FFF2-40B4-BE49-F238E27FC236}">
                  <a16:creationId xmlns:a16="http://schemas.microsoft.com/office/drawing/2014/main" id="{CBBA4E96-07BD-8AEA-1C9D-FF898EFF5545}"/>
                </a:ext>
              </a:extLst>
            </p:cNvPr>
            <p:cNvGrpSpPr/>
            <p:nvPr/>
          </p:nvGrpSpPr>
          <p:grpSpPr>
            <a:xfrm>
              <a:off x="8942951" y="4018788"/>
              <a:ext cx="3008636" cy="621030"/>
              <a:chOff x="8942951" y="4018788"/>
              <a:chExt cx="3008636" cy="621030"/>
            </a:xfrm>
          </p:grpSpPr>
          <p:sp>
            <p:nvSpPr>
              <p:cNvPr id="36" name="object 75">
                <a:extLst>
                  <a:ext uri="{FF2B5EF4-FFF2-40B4-BE49-F238E27FC236}">
                    <a16:creationId xmlns:a16="http://schemas.microsoft.com/office/drawing/2014/main" id="{0B5015D2-A61F-A2C8-D5BC-2302527CFF07}"/>
                  </a:ext>
                </a:extLst>
              </p:cNvPr>
              <p:cNvSpPr/>
              <p:nvPr/>
            </p:nvSpPr>
            <p:spPr>
              <a:xfrm>
                <a:off x="8942951" y="4176268"/>
                <a:ext cx="1276985" cy="463550"/>
              </a:xfrm>
              <a:custGeom>
                <a:avLst/>
                <a:gdLst/>
                <a:ahLst/>
                <a:cxnLst/>
                <a:rect l="l" t="t" r="r" b="b"/>
                <a:pathLst>
                  <a:path w="1276984" h="463550">
                    <a:moveTo>
                      <a:pt x="40794" y="386834"/>
                    </a:moveTo>
                    <a:lnTo>
                      <a:pt x="25788" y="388746"/>
                    </a:lnTo>
                    <a:lnTo>
                      <a:pt x="12699" y="396396"/>
                    </a:lnTo>
                    <a:lnTo>
                      <a:pt x="3849" y="408035"/>
                    </a:lnTo>
                    <a:lnTo>
                      <a:pt x="0" y="422126"/>
                    </a:lnTo>
                    <a:lnTo>
                      <a:pt x="1912" y="437133"/>
                    </a:lnTo>
                    <a:lnTo>
                      <a:pt x="9489" y="450222"/>
                    </a:lnTo>
                    <a:lnTo>
                      <a:pt x="21089" y="459073"/>
                    </a:lnTo>
                    <a:lnTo>
                      <a:pt x="35167" y="462922"/>
                    </a:lnTo>
                    <a:lnTo>
                      <a:pt x="50172" y="461009"/>
                    </a:lnTo>
                    <a:lnTo>
                      <a:pt x="63261" y="453360"/>
                    </a:lnTo>
                    <a:lnTo>
                      <a:pt x="72112" y="441721"/>
                    </a:lnTo>
                    <a:lnTo>
                      <a:pt x="74753" y="432053"/>
                    </a:lnTo>
                    <a:lnTo>
                      <a:pt x="36710" y="432053"/>
                    </a:lnTo>
                    <a:lnTo>
                      <a:pt x="33154" y="430275"/>
                    </a:lnTo>
                    <a:lnTo>
                      <a:pt x="32011" y="426973"/>
                    </a:lnTo>
                    <a:lnTo>
                      <a:pt x="30868" y="423544"/>
                    </a:lnTo>
                    <a:lnTo>
                      <a:pt x="32646" y="419988"/>
                    </a:lnTo>
                    <a:lnTo>
                      <a:pt x="70807" y="407023"/>
                    </a:lnTo>
                    <a:lnTo>
                      <a:pt x="66472" y="399534"/>
                    </a:lnTo>
                    <a:lnTo>
                      <a:pt x="54871" y="390683"/>
                    </a:lnTo>
                    <a:lnTo>
                      <a:pt x="40794" y="386834"/>
                    </a:lnTo>
                    <a:close/>
                  </a:path>
                  <a:path w="1276984" h="463550">
                    <a:moveTo>
                      <a:pt x="70807" y="407023"/>
                    </a:moveTo>
                    <a:lnTo>
                      <a:pt x="32646" y="419988"/>
                    </a:lnTo>
                    <a:lnTo>
                      <a:pt x="30868" y="423544"/>
                    </a:lnTo>
                    <a:lnTo>
                      <a:pt x="32011" y="426973"/>
                    </a:lnTo>
                    <a:lnTo>
                      <a:pt x="33154" y="430275"/>
                    </a:lnTo>
                    <a:lnTo>
                      <a:pt x="36710" y="432053"/>
                    </a:lnTo>
                    <a:lnTo>
                      <a:pt x="74872" y="419085"/>
                    </a:lnTo>
                    <a:lnTo>
                      <a:pt x="74048" y="412622"/>
                    </a:lnTo>
                    <a:lnTo>
                      <a:pt x="70807" y="407023"/>
                    </a:lnTo>
                    <a:close/>
                  </a:path>
                  <a:path w="1276984" h="463550">
                    <a:moveTo>
                      <a:pt x="74872" y="419085"/>
                    </a:moveTo>
                    <a:lnTo>
                      <a:pt x="36710" y="432053"/>
                    </a:lnTo>
                    <a:lnTo>
                      <a:pt x="74753" y="432053"/>
                    </a:lnTo>
                    <a:lnTo>
                      <a:pt x="75961" y="427630"/>
                    </a:lnTo>
                    <a:lnTo>
                      <a:pt x="74872" y="419085"/>
                    </a:lnTo>
                    <a:close/>
                  </a:path>
                  <a:path w="1276984" h="463550">
                    <a:moveTo>
                      <a:pt x="1270896" y="0"/>
                    </a:moveTo>
                    <a:lnTo>
                      <a:pt x="70807" y="407023"/>
                    </a:lnTo>
                    <a:lnTo>
                      <a:pt x="74048" y="412622"/>
                    </a:lnTo>
                    <a:lnTo>
                      <a:pt x="74872" y="419085"/>
                    </a:lnTo>
                    <a:lnTo>
                      <a:pt x="1274960" y="11937"/>
                    </a:lnTo>
                    <a:lnTo>
                      <a:pt x="1276738" y="8381"/>
                    </a:lnTo>
                    <a:lnTo>
                      <a:pt x="1275722" y="5079"/>
                    </a:lnTo>
                    <a:lnTo>
                      <a:pt x="1274579" y="1777"/>
                    </a:lnTo>
                    <a:lnTo>
                      <a:pt x="1270896" y="0"/>
                    </a:lnTo>
                    <a:close/>
                  </a:path>
                </a:pathLst>
              </a:custGeom>
              <a:solidFill>
                <a:srgbClr val="16428B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37" name="object 76">
                <a:extLst>
                  <a:ext uri="{FF2B5EF4-FFF2-40B4-BE49-F238E27FC236}">
                    <a16:creationId xmlns:a16="http://schemas.microsoft.com/office/drawing/2014/main" id="{50E5BE68-4C72-B046-D298-328774E88C84}"/>
                  </a:ext>
                </a:extLst>
              </p:cNvPr>
              <p:cNvSpPr/>
              <p:nvPr/>
            </p:nvSpPr>
            <p:spPr>
              <a:xfrm>
                <a:off x="10212323" y="4018788"/>
                <a:ext cx="1739264" cy="381380"/>
              </a:xfrm>
              <a:custGeom>
                <a:avLst/>
                <a:gdLst/>
                <a:ahLst/>
                <a:cxnLst/>
                <a:rect l="l" t="t" r="r" b="b"/>
                <a:pathLst>
                  <a:path w="1739265" h="330835">
                    <a:moveTo>
                      <a:pt x="1573530" y="0"/>
                    </a:moveTo>
                    <a:lnTo>
                      <a:pt x="165354" y="0"/>
                    </a:lnTo>
                    <a:lnTo>
                      <a:pt x="121399" y="5907"/>
                    </a:lnTo>
                    <a:lnTo>
                      <a:pt x="81900" y="22577"/>
                    </a:lnTo>
                    <a:lnTo>
                      <a:pt x="48434" y="48434"/>
                    </a:lnTo>
                    <a:lnTo>
                      <a:pt x="22577" y="81900"/>
                    </a:lnTo>
                    <a:lnTo>
                      <a:pt x="5907" y="121399"/>
                    </a:lnTo>
                    <a:lnTo>
                      <a:pt x="0" y="165354"/>
                    </a:lnTo>
                    <a:lnTo>
                      <a:pt x="5907" y="209308"/>
                    </a:lnTo>
                    <a:lnTo>
                      <a:pt x="22577" y="248807"/>
                    </a:lnTo>
                    <a:lnTo>
                      <a:pt x="48434" y="282273"/>
                    </a:lnTo>
                    <a:lnTo>
                      <a:pt x="81900" y="308130"/>
                    </a:lnTo>
                    <a:lnTo>
                      <a:pt x="121399" y="324800"/>
                    </a:lnTo>
                    <a:lnTo>
                      <a:pt x="165354" y="330708"/>
                    </a:lnTo>
                    <a:lnTo>
                      <a:pt x="1573530" y="330708"/>
                    </a:lnTo>
                    <a:lnTo>
                      <a:pt x="1617484" y="324800"/>
                    </a:lnTo>
                    <a:lnTo>
                      <a:pt x="1656983" y="308130"/>
                    </a:lnTo>
                    <a:lnTo>
                      <a:pt x="1690449" y="282273"/>
                    </a:lnTo>
                    <a:lnTo>
                      <a:pt x="1716306" y="248807"/>
                    </a:lnTo>
                    <a:lnTo>
                      <a:pt x="1732976" y="209308"/>
                    </a:lnTo>
                    <a:lnTo>
                      <a:pt x="1738883" y="165354"/>
                    </a:lnTo>
                    <a:lnTo>
                      <a:pt x="1732976" y="121399"/>
                    </a:lnTo>
                    <a:lnTo>
                      <a:pt x="1716306" y="81900"/>
                    </a:lnTo>
                    <a:lnTo>
                      <a:pt x="1690449" y="48434"/>
                    </a:lnTo>
                    <a:lnTo>
                      <a:pt x="1656983" y="22577"/>
                    </a:lnTo>
                    <a:lnTo>
                      <a:pt x="1617484" y="5907"/>
                    </a:lnTo>
                    <a:lnTo>
                      <a:pt x="1573530" y="0"/>
                    </a:lnTo>
                    <a:close/>
                  </a:path>
                </a:pathLst>
              </a:custGeom>
              <a:solidFill>
                <a:srgbClr val="F1F1F1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9" name="object 77">
              <a:extLst>
                <a:ext uri="{FF2B5EF4-FFF2-40B4-BE49-F238E27FC236}">
                  <a16:creationId xmlns:a16="http://schemas.microsoft.com/office/drawing/2014/main" id="{56FBE5CA-5733-0E24-00F3-F536DD6D27C4}"/>
                </a:ext>
              </a:extLst>
            </p:cNvPr>
            <p:cNvSpPr txBox="1"/>
            <p:nvPr/>
          </p:nvSpPr>
          <p:spPr>
            <a:xfrm>
              <a:off x="10368788" y="3999991"/>
              <a:ext cx="1428750" cy="344805"/>
            </a:xfrm>
            <a:prstGeom prst="rect">
              <a:avLst/>
            </a:prstGeom>
          </p:spPr>
          <p:txBody>
            <a:bodyPr vert="horz" wrap="square" lIns="0" tIns="31750" rIns="0" bIns="0" rtlCol="0">
              <a:spAutoFit/>
            </a:bodyPr>
            <a:lstStyle/>
            <a:p>
              <a:pPr marL="108585" marR="5080" lvl="0" indent="-96520" algn="l" defTabSz="914400" rtl="0" eaLnBrk="1" fontAlgn="auto" latinLnBrk="0" hangingPunct="1">
                <a:lnSpc>
                  <a:spcPts val="1190"/>
                </a:lnSpc>
                <a:spcBef>
                  <a:spcPts val="25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Craftsmen</a:t>
              </a:r>
              <a:r>
                <a:rPr kumimoji="0" sz="1100" b="1" i="0" u="none" strike="noStrike" kern="1200" cap="none" spc="-7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training</a:t>
              </a:r>
              <a:r>
                <a:rPr kumimoji="0" sz="1100" b="1" i="0" u="none" strike="noStrike" kern="1200" cap="none" spc="-7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in </a:t>
              </a:r>
              <a:r>
                <a:rPr kumimoji="0" sz="1100" b="1" i="0" u="none" strike="noStrike" kern="1200" cap="none" spc="-29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energy</a:t>
              </a:r>
              <a:r>
                <a:rPr kumimoji="0" sz="1100" b="1" i="0" u="none" strike="noStrike" kern="1200" cap="none" spc="-4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renovation</a:t>
              </a:r>
              <a:endParaRPr kumimoji="0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  <p:grpSp>
          <p:nvGrpSpPr>
            <p:cNvPr id="20" name="object 78">
              <a:extLst>
                <a:ext uri="{FF2B5EF4-FFF2-40B4-BE49-F238E27FC236}">
                  <a16:creationId xmlns:a16="http://schemas.microsoft.com/office/drawing/2014/main" id="{58846797-9205-4931-54A8-EA1599402BD7}"/>
                </a:ext>
              </a:extLst>
            </p:cNvPr>
            <p:cNvGrpSpPr/>
            <p:nvPr/>
          </p:nvGrpSpPr>
          <p:grpSpPr>
            <a:xfrm>
              <a:off x="4767071" y="1938526"/>
              <a:ext cx="2918206" cy="856490"/>
              <a:chOff x="4767071" y="1938526"/>
              <a:chExt cx="2918206" cy="856490"/>
            </a:xfrm>
          </p:grpSpPr>
          <p:pic>
            <p:nvPicPr>
              <p:cNvPr id="33" name="object 79">
                <a:extLst>
                  <a:ext uri="{FF2B5EF4-FFF2-40B4-BE49-F238E27FC236}">
                    <a16:creationId xmlns:a16="http://schemas.microsoft.com/office/drawing/2014/main" id="{8EE1DD64-02C6-D141-FE32-5C57920AAD99}"/>
                  </a:ext>
                </a:extLst>
              </p:cNvPr>
              <p:cNvPicPr/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7078852" y="2634361"/>
                <a:ext cx="606298" cy="160400"/>
              </a:xfrm>
              <a:prstGeom prst="rect">
                <a:avLst/>
              </a:prstGeom>
            </p:spPr>
          </p:pic>
          <p:sp>
            <p:nvSpPr>
              <p:cNvPr id="34" name="object 80">
                <a:extLst>
                  <a:ext uri="{FF2B5EF4-FFF2-40B4-BE49-F238E27FC236}">
                    <a16:creationId xmlns:a16="http://schemas.microsoft.com/office/drawing/2014/main" id="{C6A83488-71F8-4220-125D-8BF4647AED9E}"/>
                  </a:ext>
                </a:extLst>
              </p:cNvPr>
              <p:cNvSpPr/>
              <p:nvPr/>
            </p:nvSpPr>
            <p:spPr>
              <a:xfrm>
                <a:off x="7078852" y="2634361"/>
                <a:ext cx="606425" cy="160655"/>
              </a:xfrm>
              <a:custGeom>
                <a:avLst/>
                <a:gdLst/>
                <a:ahLst/>
                <a:cxnLst/>
                <a:rect l="l" t="t" r="r" b="b"/>
                <a:pathLst>
                  <a:path w="606425" h="160655">
                    <a:moveTo>
                      <a:pt x="606298" y="0"/>
                    </a:moveTo>
                    <a:lnTo>
                      <a:pt x="435737" y="94996"/>
                    </a:lnTo>
                    <a:lnTo>
                      <a:pt x="436626" y="96774"/>
                    </a:lnTo>
                    <a:lnTo>
                      <a:pt x="400558" y="102107"/>
                    </a:lnTo>
                    <a:lnTo>
                      <a:pt x="280543" y="120523"/>
                    </a:lnTo>
                    <a:lnTo>
                      <a:pt x="280035" y="119634"/>
                    </a:lnTo>
                    <a:lnTo>
                      <a:pt x="0" y="160401"/>
                    </a:lnTo>
                    <a:lnTo>
                      <a:pt x="224536" y="57912"/>
                    </a:lnTo>
                    <a:lnTo>
                      <a:pt x="331216" y="42418"/>
                    </a:lnTo>
                    <a:lnTo>
                      <a:pt x="606298" y="0"/>
                    </a:lnTo>
                    <a:close/>
                  </a:path>
                </a:pathLst>
              </a:custGeom>
              <a:ln w="3175">
                <a:solidFill>
                  <a:srgbClr val="B89E6C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35" name="object 81">
                <a:extLst>
                  <a:ext uri="{FF2B5EF4-FFF2-40B4-BE49-F238E27FC236}">
                    <a16:creationId xmlns:a16="http://schemas.microsoft.com/office/drawing/2014/main" id="{D91AB431-33A6-CB5F-60EA-E778E75EFA09}"/>
                  </a:ext>
                </a:extLst>
              </p:cNvPr>
              <p:cNvSpPr/>
              <p:nvPr/>
            </p:nvSpPr>
            <p:spPr>
              <a:xfrm>
                <a:off x="4767071" y="1938526"/>
                <a:ext cx="1565275" cy="432265"/>
              </a:xfrm>
              <a:custGeom>
                <a:avLst/>
                <a:gdLst/>
                <a:ahLst/>
                <a:cxnLst/>
                <a:rect l="l" t="t" r="r" b="b"/>
                <a:pathLst>
                  <a:path w="1565275" h="332739">
                    <a:moveTo>
                      <a:pt x="1399032" y="0"/>
                    </a:moveTo>
                    <a:lnTo>
                      <a:pt x="166116" y="0"/>
                    </a:lnTo>
                    <a:lnTo>
                      <a:pt x="121972" y="5937"/>
                    </a:lnTo>
                    <a:lnTo>
                      <a:pt x="82296" y="22690"/>
                    </a:lnTo>
                    <a:lnTo>
                      <a:pt x="48672" y="48672"/>
                    </a:lnTo>
                    <a:lnTo>
                      <a:pt x="22690" y="82295"/>
                    </a:lnTo>
                    <a:lnTo>
                      <a:pt x="5937" y="121972"/>
                    </a:lnTo>
                    <a:lnTo>
                      <a:pt x="0" y="166115"/>
                    </a:lnTo>
                    <a:lnTo>
                      <a:pt x="5937" y="210259"/>
                    </a:lnTo>
                    <a:lnTo>
                      <a:pt x="22690" y="249935"/>
                    </a:lnTo>
                    <a:lnTo>
                      <a:pt x="48672" y="283559"/>
                    </a:lnTo>
                    <a:lnTo>
                      <a:pt x="82296" y="309541"/>
                    </a:lnTo>
                    <a:lnTo>
                      <a:pt x="121972" y="326294"/>
                    </a:lnTo>
                    <a:lnTo>
                      <a:pt x="166116" y="332231"/>
                    </a:lnTo>
                    <a:lnTo>
                      <a:pt x="1399032" y="332231"/>
                    </a:lnTo>
                    <a:lnTo>
                      <a:pt x="1443175" y="326294"/>
                    </a:lnTo>
                    <a:lnTo>
                      <a:pt x="1482852" y="309541"/>
                    </a:lnTo>
                    <a:lnTo>
                      <a:pt x="1516475" y="283559"/>
                    </a:lnTo>
                    <a:lnTo>
                      <a:pt x="1542457" y="249935"/>
                    </a:lnTo>
                    <a:lnTo>
                      <a:pt x="1559210" y="210259"/>
                    </a:lnTo>
                    <a:lnTo>
                      <a:pt x="1565148" y="166115"/>
                    </a:lnTo>
                    <a:lnTo>
                      <a:pt x="1559210" y="121972"/>
                    </a:lnTo>
                    <a:lnTo>
                      <a:pt x="1542457" y="82295"/>
                    </a:lnTo>
                    <a:lnTo>
                      <a:pt x="1516475" y="48672"/>
                    </a:lnTo>
                    <a:lnTo>
                      <a:pt x="1482852" y="22690"/>
                    </a:lnTo>
                    <a:lnTo>
                      <a:pt x="1443175" y="5937"/>
                    </a:lnTo>
                    <a:lnTo>
                      <a:pt x="1399032" y="0"/>
                    </a:lnTo>
                    <a:close/>
                  </a:path>
                </a:pathLst>
              </a:custGeom>
              <a:solidFill>
                <a:srgbClr val="F1F1F1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21" name="object 82">
              <a:extLst>
                <a:ext uri="{FF2B5EF4-FFF2-40B4-BE49-F238E27FC236}">
                  <a16:creationId xmlns:a16="http://schemas.microsoft.com/office/drawing/2014/main" id="{8BCE3D20-DE2D-E8D9-A13D-130BAF5E0924}"/>
                </a:ext>
              </a:extLst>
            </p:cNvPr>
            <p:cNvSpPr txBox="1"/>
            <p:nvPr/>
          </p:nvSpPr>
          <p:spPr>
            <a:xfrm>
              <a:off x="5150865" y="1920367"/>
              <a:ext cx="765175" cy="344805"/>
            </a:xfrm>
            <a:prstGeom prst="rect">
              <a:avLst/>
            </a:prstGeom>
          </p:spPr>
          <p:txBody>
            <a:bodyPr vert="horz" wrap="square" lIns="0" tIns="31750" rIns="0" bIns="0" rtlCol="0">
              <a:spAutoFit/>
            </a:bodyPr>
            <a:lstStyle/>
            <a:p>
              <a:pPr marL="67310" marR="5080" lvl="0" indent="-55244" algn="l" defTabSz="914400" rtl="0" eaLnBrk="1" fontAlgn="auto" latinLnBrk="0" hangingPunct="1">
                <a:lnSpc>
                  <a:spcPts val="1190"/>
                </a:lnSpc>
                <a:spcBef>
                  <a:spcPts val="25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Gla</a:t>
              </a:r>
              <a:r>
                <a:rPr kumimoji="0" sz="1100" b="1" i="0" u="none" strike="noStrike" kern="1200" cap="none" spc="-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s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s</a:t>
              </a:r>
              <a:r>
                <a:rPr kumimoji="0" sz="1100" b="1" i="0" u="none" strike="noStrike" kern="1200" cap="none" spc="-3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2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w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o</a:t>
              </a:r>
              <a:r>
                <a:rPr kumimoji="0" sz="1100" b="1" i="0" u="none" strike="noStrike" kern="1200" cap="none" spc="-1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o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l  insulation</a:t>
              </a:r>
              <a:endParaRPr kumimoji="0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  <p:sp>
          <p:nvSpPr>
            <p:cNvPr id="22" name="object 83">
              <a:extLst>
                <a:ext uri="{FF2B5EF4-FFF2-40B4-BE49-F238E27FC236}">
                  <a16:creationId xmlns:a16="http://schemas.microsoft.com/office/drawing/2014/main" id="{8FFF85ED-B47F-AB16-C613-92FA23EF78E6}"/>
                </a:ext>
              </a:extLst>
            </p:cNvPr>
            <p:cNvSpPr/>
            <p:nvPr/>
          </p:nvSpPr>
          <p:spPr>
            <a:xfrm>
              <a:off x="4544567" y="3840479"/>
              <a:ext cx="1845945" cy="584027"/>
            </a:xfrm>
            <a:custGeom>
              <a:avLst/>
              <a:gdLst/>
              <a:ahLst/>
              <a:cxnLst/>
              <a:rect l="l" t="t" r="r" b="b"/>
              <a:pathLst>
                <a:path w="1845945" h="483235">
                  <a:moveTo>
                    <a:pt x="1604010" y="0"/>
                  </a:moveTo>
                  <a:lnTo>
                    <a:pt x="241554" y="0"/>
                  </a:lnTo>
                  <a:lnTo>
                    <a:pt x="192888" y="4909"/>
                  </a:lnTo>
                  <a:lnTo>
                    <a:pt x="147554" y="18990"/>
                  </a:lnTo>
                  <a:lnTo>
                    <a:pt x="106523" y="41268"/>
                  </a:lnTo>
                  <a:lnTo>
                    <a:pt x="70770" y="70770"/>
                  </a:lnTo>
                  <a:lnTo>
                    <a:pt x="41268" y="106523"/>
                  </a:lnTo>
                  <a:lnTo>
                    <a:pt x="18990" y="147554"/>
                  </a:lnTo>
                  <a:lnTo>
                    <a:pt x="4909" y="192888"/>
                  </a:lnTo>
                  <a:lnTo>
                    <a:pt x="0" y="241554"/>
                  </a:lnTo>
                  <a:lnTo>
                    <a:pt x="4909" y="290219"/>
                  </a:lnTo>
                  <a:lnTo>
                    <a:pt x="18990" y="335553"/>
                  </a:lnTo>
                  <a:lnTo>
                    <a:pt x="41268" y="376584"/>
                  </a:lnTo>
                  <a:lnTo>
                    <a:pt x="70770" y="412337"/>
                  </a:lnTo>
                  <a:lnTo>
                    <a:pt x="106523" y="441839"/>
                  </a:lnTo>
                  <a:lnTo>
                    <a:pt x="147554" y="464117"/>
                  </a:lnTo>
                  <a:lnTo>
                    <a:pt x="192888" y="478198"/>
                  </a:lnTo>
                  <a:lnTo>
                    <a:pt x="241554" y="483108"/>
                  </a:lnTo>
                  <a:lnTo>
                    <a:pt x="1604010" y="483108"/>
                  </a:lnTo>
                  <a:lnTo>
                    <a:pt x="1652675" y="478198"/>
                  </a:lnTo>
                  <a:lnTo>
                    <a:pt x="1698009" y="464117"/>
                  </a:lnTo>
                  <a:lnTo>
                    <a:pt x="1739040" y="441839"/>
                  </a:lnTo>
                  <a:lnTo>
                    <a:pt x="1774793" y="412337"/>
                  </a:lnTo>
                  <a:lnTo>
                    <a:pt x="1804295" y="376584"/>
                  </a:lnTo>
                  <a:lnTo>
                    <a:pt x="1826573" y="335553"/>
                  </a:lnTo>
                  <a:lnTo>
                    <a:pt x="1840654" y="290219"/>
                  </a:lnTo>
                  <a:lnTo>
                    <a:pt x="1845564" y="241554"/>
                  </a:lnTo>
                  <a:lnTo>
                    <a:pt x="1840654" y="192888"/>
                  </a:lnTo>
                  <a:lnTo>
                    <a:pt x="1826573" y="147554"/>
                  </a:lnTo>
                  <a:lnTo>
                    <a:pt x="1804295" y="106523"/>
                  </a:lnTo>
                  <a:lnTo>
                    <a:pt x="1774793" y="70770"/>
                  </a:lnTo>
                  <a:lnTo>
                    <a:pt x="1739040" y="41268"/>
                  </a:lnTo>
                  <a:lnTo>
                    <a:pt x="1698009" y="18990"/>
                  </a:lnTo>
                  <a:lnTo>
                    <a:pt x="1652675" y="4909"/>
                  </a:lnTo>
                  <a:lnTo>
                    <a:pt x="1604010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3" name="object 84">
              <a:extLst>
                <a:ext uri="{FF2B5EF4-FFF2-40B4-BE49-F238E27FC236}">
                  <a16:creationId xmlns:a16="http://schemas.microsoft.com/office/drawing/2014/main" id="{7C3FC43C-6AF5-501C-E58F-66ABD5594F9E}"/>
                </a:ext>
              </a:extLst>
            </p:cNvPr>
            <p:cNvSpPr txBox="1"/>
            <p:nvPr/>
          </p:nvSpPr>
          <p:spPr>
            <a:xfrm>
              <a:off x="4752594" y="3822953"/>
              <a:ext cx="1429385" cy="495934"/>
            </a:xfrm>
            <a:prstGeom prst="rect">
              <a:avLst/>
            </a:prstGeom>
          </p:spPr>
          <p:txBody>
            <a:bodyPr vert="horz" wrap="square" lIns="0" tIns="31750" rIns="0" bIns="0" rtlCol="0">
              <a:spAutoFit/>
            </a:bodyPr>
            <a:lstStyle/>
            <a:p>
              <a:pPr marL="12700" marR="5080" lvl="0" indent="0" algn="ctr" defTabSz="914400" rtl="0" eaLnBrk="1" fontAlgn="auto" latinLnBrk="0" hangingPunct="1">
                <a:lnSpc>
                  <a:spcPts val="1190"/>
                </a:lnSpc>
                <a:spcBef>
                  <a:spcPts val="25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Partition</a:t>
              </a:r>
              <a:r>
                <a:rPr kumimoji="0" sz="1100" b="1" i="0" u="none" strike="noStrike" kern="1200" cap="none" spc="-7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-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system</a:t>
              </a:r>
              <a:r>
                <a:rPr kumimoji="0" sz="1100" b="1" i="0" u="none" strike="noStrike" kern="1200" cap="none" spc="-4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with </a:t>
              </a:r>
              <a:r>
                <a:rPr kumimoji="0" sz="1100" b="1" i="0" u="none" strike="noStrike" kern="1200" cap="none" spc="-29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plasterboard and </a:t>
              </a:r>
              <a:r>
                <a:rPr kumimoji="0" sz="1100" b="1" i="0" u="none" strike="noStrike" kern="1200" cap="none" spc="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insulation</a:t>
              </a:r>
              <a:endParaRPr kumimoji="0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  <p:grpSp>
          <p:nvGrpSpPr>
            <p:cNvPr id="24" name="object 85">
              <a:extLst>
                <a:ext uri="{FF2B5EF4-FFF2-40B4-BE49-F238E27FC236}">
                  <a16:creationId xmlns:a16="http://schemas.microsoft.com/office/drawing/2014/main" id="{78F9C7F3-D9C0-B19E-15C3-9ACBA5B71518}"/>
                </a:ext>
              </a:extLst>
            </p:cNvPr>
            <p:cNvGrpSpPr/>
            <p:nvPr/>
          </p:nvGrpSpPr>
          <p:grpSpPr>
            <a:xfrm>
              <a:off x="5125211" y="1376171"/>
              <a:ext cx="2323465" cy="1339470"/>
              <a:chOff x="5125211" y="1376171"/>
              <a:chExt cx="2323465" cy="1339470"/>
            </a:xfrm>
          </p:grpSpPr>
          <p:sp>
            <p:nvSpPr>
              <p:cNvPr id="30" name="object 86">
                <a:extLst>
                  <a:ext uri="{FF2B5EF4-FFF2-40B4-BE49-F238E27FC236}">
                    <a16:creationId xmlns:a16="http://schemas.microsoft.com/office/drawing/2014/main" id="{E50882A6-170E-5FB1-202F-7FE400F06F0A}"/>
                  </a:ext>
                </a:extLst>
              </p:cNvPr>
              <p:cNvSpPr/>
              <p:nvPr/>
            </p:nvSpPr>
            <p:spPr>
              <a:xfrm>
                <a:off x="6870826" y="2109851"/>
                <a:ext cx="577850" cy="605790"/>
              </a:xfrm>
              <a:custGeom>
                <a:avLst/>
                <a:gdLst/>
                <a:ahLst/>
                <a:cxnLst/>
                <a:rect l="l" t="t" r="r" b="b"/>
                <a:pathLst>
                  <a:path w="577850" h="605789">
                    <a:moveTo>
                      <a:pt x="509704" y="545325"/>
                    </a:moveTo>
                    <a:lnTo>
                      <a:pt x="504723" y="552382"/>
                    </a:lnTo>
                    <a:lnTo>
                      <a:pt x="501570" y="566642"/>
                    </a:lnTo>
                    <a:lnTo>
                      <a:pt x="504013" y="581044"/>
                    </a:lnTo>
                    <a:lnTo>
                      <a:pt x="512063" y="593851"/>
                    </a:lnTo>
                    <a:lnTo>
                      <a:pt x="524442" y="602535"/>
                    </a:lnTo>
                    <a:lnTo>
                      <a:pt x="538702" y="605694"/>
                    </a:lnTo>
                    <a:lnTo>
                      <a:pt x="553104" y="603281"/>
                    </a:lnTo>
                    <a:lnTo>
                      <a:pt x="565911" y="595248"/>
                    </a:lnTo>
                    <a:lnTo>
                      <a:pt x="574595" y="582870"/>
                    </a:lnTo>
                    <a:lnTo>
                      <a:pt x="576411" y="574674"/>
                    </a:lnTo>
                    <a:lnTo>
                      <a:pt x="541527" y="574674"/>
                    </a:lnTo>
                    <a:lnTo>
                      <a:pt x="537463" y="574547"/>
                    </a:lnTo>
                    <a:lnTo>
                      <a:pt x="509704" y="545325"/>
                    </a:lnTo>
                    <a:close/>
                  </a:path>
                  <a:path w="577850" h="605789">
                    <a:moveTo>
                      <a:pt x="518881" y="536604"/>
                    </a:moveTo>
                    <a:lnTo>
                      <a:pt x="513460" y="540003"/>
                    </a:lnTo>
                    <a:lnTo>
                      <a:pt x="509704" y="545325"/>
                    </a:lnTo>
                    <a:lnTo>
                      <a:pt x="537463" y="574547"/>
                    </a:lnTo>
                    <a:lnTo>
                      <a:pt x="541527" y="574674"/>
                    </a:lnTo>
                    <a:lnTo>
                      <a:pt x="546607" y="569848"/>
                    </a:lnTo>
                    <a:lnTo>
                      <a:pt x="546607" y="565784"/>
                    </a:lnTo>
                    <a:lnTo>
                      <a:pt x="518881" y="536604"/>
                    </a:lnTo>
                    <a:close/>
                  </a:path>
                  <a:path w="577850" h="605789">
                    <a:moveTo>
                      <a:pt x="540670" y="529558"/>
                    </a:moveTo>
                    <a:lnTo>
                      <a:pt x="526268" y="531971"/>
                    </a:lnTo>
                    <a:lnTo>
                      <a:pt x="518881" y="536604"/>
                    </a:lnTo>
                    <a:lnTo>
                      <a:pt x="546607" y="565784"/>
                    </a:lnTo>
                    <a:lnTo>
                      <a:pt x="546607" y="569848"/>
                    </a:lnTo>
                    <a:lnTo>
                      <a:pt x="541527" y="574674"/>
                    </a:lnTo>
                    <a:lnTo>
                      <a:pt x="576411" y="574674"/>
                    </a:lnTo>
                    <a:lnTo>
                      <a:pt x="577754" y="568610"/>
                    </a:lnTo>
                    <a:lnTo>
                      <a:pt x="575341" y="554208"/>
                    </a:lnTo>
                    <a:lnTo>
                      <a:pt x="567308" y="541400"/>
                    </a:lnTo>
                    <a:lnTo>
                      <a:pt x="554930" y="532717"/>
                    </a:lnTo>
                    <a:lnTo>
                      <a:pt x="540670" y="529558"/>
                    </a:lnTo>
                    <a:close/>
                  </a:path>
                  <a:path w="577850" h="605789">
                    <a:moveTo>
                      <a:pt x="5206" y="0"/>
                    </a:moveTo>
                    <a:lnTo>
                      <a:pt x="126" y="4825"/>
                    </a:lnTo>
                    <a:lnTo>
                      <a:pt x="0" y="8762"/>
                    </a:lnTo>
                    <a:lnTo>
                      <a:pt x="509704" y="545325"/>
                    </a:lnTo>
                    <a:lnTo>
                      <a:pt x="513460" y="540003"/>
                    </a:lnTo>
                    <a:lnTo>
                      <a:pt x="518881" y="536604"/>
                    </a:lnTo>
                    <a:lnTo>
                      <a:pt x="9143" y="126"/>
                    </a:lnTo>
                    <a:lnTo>
                      <a:pt x="5206" y="0"/>
                    </a:lnTo>
                    <a:close/>
                  </a:path>
                </a:pathLst>
              </a:custGeom>
              <a:solidFill>
                <a:srgbClr val="16428B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31" name="object 87">
                <a:extLst>
                  <a:ext uri="{FF2B5EF4-FFF2-40B4-BE49-F238E27FC236}">
                    <a16:creationId xmlns:a16="http://schemas.microsoft.com/office/drawing/2014/main" id="{E0F7783D-1689-E288-8DFE-829FBB6EF868}"/>
                  </a:ext>
                </a:extLst>
              </p:cNvPr>
              <p:cNvSpPr/>
              <p:nvPr/>
            </p:nvSpPr>
            <p:spPr>
              <a:xfrm>
                <a:off x="6332219" y="2104644"/>
                <a:ext cx="532765" cy="0"/>
              </a:xfrm>
              <a:custGeom>
                <a:avLst/>
                <a:gdLst/>
                <a:ahLst/>
                <a:cxnLst/>
                <a:rect l="l" t="t" r="r" b="b"/>
                <a:pathLst>
                  <a:path w="532765">
                    <a:moveTo>
                      <a:pt x="0" y="0"/>
                    </a:moveTo>
                    <a:lnTo>
                      <a:pt x="532765" y="0"/>
                    </a:lnTo>
                  </a:path>
                </a:pathLst>
              </a:custGeom>
              <a:ln w="12700">
                <a:solidFill>
                  <a:srgbClr val="16428B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32" name="object 88">
                <a:extLst>
                  <a:ext uri="{FF2B5EF4-FFF2-40B4-BE49-F238E27FC236}">
                    <a16:creationId xmlns:a16="http://schemas.microsoft.com/office/drawing/2014/main" id="{D12E02CF-611E-5E49-2B4B-6784F8F6B40B}"/>
                  </a:ext>
                </a:extLst>
              </p:cNvPr>
              <p:cNvSpPr/>
              <p:nvPr/>
            </p:nvSpPr>
            <p:spPr>
              <a:xfrm>
                <a:off x="5125211" y="1376171"/>
                <a:ext cx="1567180" cy="438577"/>
              </a:xfrm>
              <a:custGeom>
                <a:avLst/>
                <a:gdLst/>
                <a:ahLst/>
                <a:cxnLst/>
                <a:rect l="l" t="t" r="r" b="b"/>
                <a:pathLst>
                  <a:path w="1567179" h="332739">
                    <a:moveTo>
                      <a:pt x="1400556" y="0"/>
                    </a:moveTo>
                    <a:lnTo>
                      <a:pt x="166116" y="0"/>
                    </a:lnTo>
                    <a:lnTo>
                      <a:pt x="121972" y="5937"/>
                    </a:lnTo>
                    <a:lnTo>
                      <a:pt x="82296" y="22690"/>
                    </a:lnTo>
                    <a:lnTo>
                      <a:pt x="48672" y="48672"/>
                    </a:lnTo>
                    <a:lnTo>
                      <a:pt x="22690" y="82295"/>
                    </a:lnTo>
                    <a:lnTo>
                      <a:pt x="5937" y="121972"/>
                    </a:lnTo>
                    <a:lnTo>
                      <a:pt x="0" y="166115"/>
                    </a:lnTo>
                    <a:lnTo>
                      <a:pt x="5937" y="210259"/>
                    </a:lnTo>
                    <a:lnTo>
                      <a:pt x="22690" y="249935"/>
                    </a:lnTo>
                    <a:lnTo>
                      <a:pt x="48672" y="283559"/>
                    </a:lnTo>
                    <a:lnTo>
                      <a:pt x="82296" y="309541"/>
                    </a:lnTo>
                    <a:lnTo>
                      <a:pt x="121972" y="326294"/>
                    </a:lnTo>
                    <a:lnTo>
                      <a:pt x="166116" y="332231"/>
                    </a:lnTo>
                    <a:lnTo>
                      <a:pt x="1400556" y="332231"/>
                    </a:lnTo>
                    <a:lnTo>
                      <a:pt x="1444699" y="326294"/>
                    </a:lnTo>
                    <a:lnTo>
                      <a:pt x="1484376" y="309541"/>
                    </a:lnTo>
                    <a:lnTo>
                      <a:pt x="1517999" y="283559"/>
                    </a:lnTo>
                    <a:lnTo>
                      <a:pt x="1543981" y="249935"/>
                    </a:lnTo>
                    <a:lnTo>
                      <a:pt x="1560734" y="210259"/>
                    </a:lnTo>
                    <a:lnTo>
                      <a:pt x="1566672" y="166115"/>
                    </a:lnTo>
                    <a:lnTo>
                      <a:pt x="1560734" y="121972"/>
                    </a:lnTo>
                    <a:lnTo>
                      <a:pt x="1543981" y="82295"/>
                    </a:lnTo>
                    <a:lnTo>
                      <a:pt x="1517999" y="48672"/>
                    </a:lnTo>
                    <a:lnTo>
                      <a:pt x="1484376" y="22690"/>
                    </a:lnTo>
                    <a:lnTo>
                      <a:pt x="1444699" y="5937"/>
                    </a:lnTo>
                    <a:lnTo>
                      <a:pt x="1400556" y="0"/>
                    </a:lnTo>
                    <a:close/>
                  </a:path>
                </a:pathLst>
              </a:custGeom>
              <a:solidFill>
                <a:srgbClr val="F1F1F1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25" name="object 89">
              <a:extLst>
                <a:ext uri="{FF2B5EF4-FFF2-40B4-BE49-F238E27FC236}">
                  <a16:creationId xmlns:a16="http://schemas.microsoft.com/office/drawing/2014/main" id="{59606257-6B8C-8C75-3163-7B517AF5C753}"/>
                </a:ext>
              </a:extLst>
            </p:cNvPr>
            <p:cNvSpPr txBox="1"/>
            <p:nvPr/>
          </p:nvSpPr>
          <p:spPr>
            <a:xfrm>
              <a:off x="5399913" y="1357630"/>
              <a:ext cx="984885" cy="344805"/>
            </a:xfrm>
            <a:prstGeom prst="rect">
              <a:avLst/>
            </a:prstGeom>
          </p:spPr>
          <p:txBody>
            <a:bodyPr vert="horz" wrap="square" lIns="0" tIns="31750" rIns="0" bIns="0" rtlCol="0">
              <a:spAutoFit/>
            </a:bodyPr>
            <a:lstStyle/>
            <a:p>
              <a:pPr marL="116205" marR="5080" lvl="0" indent="-104139" algn="l" defTabSz="914400" rtl="0" eaLnBrk="1" fontAlgn="auto" latinLnBrk="0" hangingPunct="1">
                <a:lnSpc>
                  <a:spcPts val="1190"/>
                </a:lnSpc>
                <a:spcBef>
                  <a:spcPts val="25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Waterpro</a:t>
              </a:r>
              <a:r>
                <a:rPr kumimoji="0" sz="1100" b="1" i="0" u="none" strike="noStrike" kern="1200" cap="none" spc="-5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o</a:t>
              </a: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16428B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fing  membranes</a:t>
              </a:r>
              <a:endParaRPr kumimoji="0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  <p:grpSp>
          <p:nvGrpSpPr>
            <p:cNvPr id="26" name="object 90">
              <a:extLst>
                <a:ext uri="{FF2B5EF4-FFF2-40B4-BE49-F238E27FC236}">
                  <a16:creationId xmlns:a16="http://schemas.microsoft.com/office/drawing/2014/main" id="{885B0832-5AD9-072F-F501-15D6DDB8D848}"/>
                </a:ext>
              </a:extLst>
            </p:cNvPr>
            <p:cNvGrpSpPr/>
            <p:nvPr/>
          </p:nvGrpSpPr>
          <p:grpSpPr>
            <a:xfrm>
              <a:off x="6322059" y="1535175"/>
              <a:ext cx="1300480" cy="2761615"/>
              <a:chOff x="6322059" y="1535175"/>
              <a:chExt cx="1300480" cy="2761615"/>
            </a:xfrm>
          </p:grpSpPr>
          <p:sp>
            <p:nvSpPr>
              <p:cNvPr id="27" name="object 91">
                <a:extLst>
                  <a:ext uri="{FF2B5EF4-FFF2-40B4-BE49-F238E27FC236}">
                    <a16:creationId xmlns:a16="http://schemas.microsoft.com/office/drawing/2014/main" id="{CD328A79-57DF-C235-9393-2259214F974C}"/>
                  </a:ext>
                </a:extLst>
              </p:cNvPr>
              <p:cNvSpPr/>
              <p:nvPr/>
            </p:nvSpPr>
            <p:spPr>
              <a:xfrm>
                <a:off x="6684771" y="1535175"/>
                <a:ext cx="884555" cy="1083310"/>
              </a:xfrm>
              <a:custGeom>
                <a:avLst/>
                <a:gdLst/>
                <a:ahLst/>
                <a:cxnLst/>
                <a:rect l="l" t="t" r="r" b="b"/>
                <a:pathLst>
                  <a:path w="884554" h="1083310">
                    <a:moveTo>
                      <a:pt x="818117" y="1020407"/>
                    </a:moveTo>
                    <a:lnTo>
                      <a:pt x="812536" y="1027132"/>
                    </a:lnTo>
                    <a:lnTo>
                      <a:pt x="808243" y="1041082"/>
                    </a:lnTo>
                    <a:lnTo>
                      <a:pt x="809499" y="1055604"/>
                    </a:lnTo>
                    <a:lnTo>
                      <a:pt x="816483" y="1068959"/>
                    </a:lnTo>
                    <a:lnTo>
                      <a:pt x="828125" y="1078620"/>
                    </a:lnTo>
                    <a:lnTo>
                      <a:pt x="842089" y="1082913"/>
                    </a:lnTo>
                    <a:lnTo>
                      <a:pt x="856648" y="1081657"/>
                    </a:lnTo>
                    <a:lnTo>
                      <a:pt x="870077" y="1074674"/>
                    </a:lnTo>
                    <a:lnTo>
                      <a:pt x="879738" y="1063031"/>
                    </a:lnTo>
                    <a:lnTo>
                      <a:pt x="883069" y="1052195"/>
                    </a:lnTo>
                    <a:lnTo>
                      <a:pt x="847471" y="1052195"/>
                    </a:lnTo>
                    <a:lnTo>
                      <a:pt x="843407" y="1051814"/>
                    </a:lnTo>
                    <a:lnTo>
                      <a:pt x="841248" y="1049020"/>
                    </a:lnTo>
                    <a:lnTo>
                      <a:pt x="818117" y="1020407"/>
                    </a:lnTo>
                    <a:close/>
                  </a:path>
                  <a:path w="884554" h="1083310">
                    <a:moveTo>
                      <a:pt x="828035" y="1012424"/>
                    </a:moveTo>
                    <a:lnTo>
                      <a:pt x="822198" y="1015491"/>
                    </a:lnTo>
                    <a:lnTo>
                      <a:pt x="818117" y="1020407"/>
                    </a:lnTo>
                    <a:lnTo>
                      <a:pt x="841284" y="1049067"/>
                    </a:lnTo>
                    <a:lnTo>
                      <a:pt x="843407" y="1051814"/>
                    </a:lnTo>
                    <a:lnTo>
                      <a:pt x="847471" y="1052195"/>
                    </a:lnTo>
                    <a:lnTo>
                      <a:pt x="852932" y="1047750"/>
                    </a:lnTo>
                    <a:lnTo>
                      <a:pt x="853313" y="1043813"/>
                    </a:lnTo>
                    <a:lnTo>
                      <a:pt x="851154" y="1041019"/>
                    </a:lnTo>
                    <a:lnTo>
                      <a:pt x="828035" y="1012424"/>
                    </a:lnTo>
                    <a:close/>
                  </a:path>
                  <a:path w="884554" h="1083310">
                    <a:moveTo>
                      <a:pt x="850185" y="1007141"/>
                    </a:moveTo>
                    <a:lnTo>
                      <a:pt x="835626" y="1008435"/>
                    </a:lnTo>
                    <a:lnTo>
                      <a:pt x="828035" y="1012424"/>
                    </a:lnTo>
                    <a:lnTo>
                      <a:pt x="851203" y="1041082"/>
                    </a:lnTo>
                    <a:lnTo>
                      <a:pt x="853313" y="1043813"/>
                    </a:lnTo>
                    <a:lnTo>
                      <a:pt x="852932" y="1047750"/>
                    </a:lnTo>
                    <a:lnTo>
                      <a:pt x="847471" y="1052195"/>
                    </a:lnTo>
                    <a:lnTo>
                      <a:pt x="883069" y="1052195"/>
                    </a:lnTo>
                    <a:lnTo>
                      <a:pt x="884031" y="1049067"/>
                    </a:lnTo>
                    <a:lnTo>
                      <a:pt x="882775" y="1034508"/>
                    </a:lnTo>
                    <a:lnTo>
                      <a:pt x="875792" y="1021080"/>
                    </a:lnTo>
                    <a:lnTo>
                      <a:pt x="864149" y="1011420"/>
                    </a:lnTo>
                    <a:lnTo>
                      <a:pt x="850185" y="1007141"/>
                    </a:lnTo>
                    <a:close/>
                  </a:path>
                  <a:path w="884554" h="1083310">
                    <a:moveTo>
                      <a:pt x="5842" y="0"/>
                    </a:moveTo>
                    <a:lnTo>
                      <a:pt x="3175" y="2159"/>
                    </a:lnTo>
                    <a:lnTo>
                      <a:pt x="381" y="4318"/>
                    </a:lnTo>
                    <a:lnTo>
                      <a:pt x="0" y="8381"/>
                    </a:lnTo>
                    <a:lnTo>
                      <a:pt x="818117" y="1020407"/>
                    </a:lnTo>
                    <a:lnTo>
                      <a:pt x="822198" y="1015491"/>
                    </a:lnTo>
                    <a:lnTo>
                      <a:pt x="828035" y="1012424"/>
                    </a:lnTo>
                    <a:lnTo>
                      <a:pt x="12065" y="3175"/>
                    </a:lnTo>
                    <a:lnTo>
                      <a:pt x="9906" y="381"/>
                    </a:lnTo>
                    <a:lnTo>
                      <a:pt x="5842" y="0"/>
                    </a:lnTo>
                    <a:close/>
                  </a:path>
                </a:pathLst>
              </a:custGeom>
              <a:solidFill>
                <a:srgbClr val="16428B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pic>
            <p:nvPicPr>
              <p:cNvPr id="28" name="object 92">
                <a:extLst>
                  <a:ext uri="{FF2B5EF4-FFF2-40B4-BE49-F238E27FC236}">
                    <a16:creationId xmlns:a16="http://schemas.microsoft.com/office/drawing/2014/main" id="{8CEA41B1-D009-9DA4-1778-11C97432A96C}"/>
                  </a:ext>
                </a:extLst>
              </p:cNvPr>
              <p:cNvPicPr/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6500494" y="3208019"/>
                <a:ext cx="271399" cy="1088643"/>
              </a:xfrm>
              <a:prstGeom prst="rect">
                <a:avLst/>
              </a:prstGeom>
            </p:spPr>
          </p:pic>
          <p:sp>
            <p:nvSpPr>
              <p:cNvPr id="29" name="object 93">
                <a:extLst>
                  <a:ext uri="{FF2B5EF4-FFF2-40B4-BE49-F238E27FC236}">
                    <a16:creationId xmlns:a16="http://schemas.microsoft.com/office/drawing/2014/main" id="{7D01BE64-14A9-0DB7-AB08-4408082C9255}"/>
                  </a:ext>
                </a:extLst>
              </p:cNvPr>
              <p:cNvSpPr/>
              <p:nvPr/>
            </p:nvSpPr>
            <p:spPr>
              <a:xfrm>
                <a:off x="6322060" y="3024123"/>
                <a:ext cx="1300480" cy="1066165"/>
              </a:xfrm>
              <a:custGeom>
                <a:avLst/>
                <a:gdLst/>
                <a:ahLst/>
                <a:cxnLst/>
                <a:rect l="l" t="t" r="r" b="b"/>
                <a:pathLst>
                  <a:path w="1300479" h="1066164">
                    <a:moveTo>
                      <a:pt x="563537" y="420585"/>
                    </a:moveTo>
                    <a:lnTo>
                      <a:pt x="559206" y="406615"/>
                    </a:lnTo>
                    <a:lnTo>
                      <a:pt x="549529" y="394970"/>
                    </a:lnTo>
                    <a:lnTo>
                      <a:pt x="536092" y="388010"/>
                    </a:lnTo>
                    <a:lnTo>
                      <a:pt x="521538" y="386803"/>
                    </a:lnTo>
                    <a:lnTo>
                      <a:pt x="507568" y="391134"/>
                    </a:lnTo>
                    <a:lnTo>
                      <a:pt x="500926" y="396659"/>
                    </a:lnTo>
                    <a:lnTo>
                      <a:pt x="8382" y="0"/>
                    </a:lnTo>
                    <a:lnTo>
                      <a:pt x="4318" y="381"/>
                    </a:lnTo>
                    <a:lnTo>
                      <a:pt x="2159" y="3175"/>
                    </a:lnTo>
                    <a:lnTo>
                      <a:pt x="0" y="5842"/>
                    </a:lnTo>
                    <a:lnTo>
                      <a:pt x="381" y="9906"/>
                    </a:lnTo>
                    <a:lnTo>
                      <a:pt x="3175" y="12065"/>
                    </a:lnTo>
                    <a:lnTo>
                      <a:pt x="492988" y="406527"/>
                    </a:lnTo>
                    <a:lnTo>
                      <a:pt x="489013" y="414248"/>
                    </a:lnTo>
                    <a:lnTo>
                      <a:pt x="487807" y="428802"/>
                    </a:lnTo>
                    <a:lnTo>
                      <a:pt x="492112" y="442772"/>
                    </a:lnTo>
                    <a:lnTo>
                      <a:pt x="501777" y="454406"/>
                    </a:lnTo>
                    <a:lnTo>
                      <a:pt x="515200" y="461327"/>
                    </a:lnTo>
                    <a:lnTo>
                      <a:pt x="529755" y="462534"/>
                    </a:lnTo>
                    <a:lnTo>
                      <a:pt x="543725" y="458228"/>
                    </a:lnTo>
                    <a:lnTo>
                      <a:pt x="555371" y="448564"/>
                    </a:lnTo>
                    <a:lnTo>
                      <a:pt x="562330" y="435140"/>
                    </a:lnTo>
                    <a:lnTo>
                      <a:pt x="562610" y="431800"/>
                    </a:lnTo>
                    <a:lnTo>
                      <a:pt x="563537" y="420585"/>
                    </a:lnTo>
                    <a:close/>
                  </a:path>
                  <a:path w="1300479" h="1066164">
                    <a:moveTo>
                      <a:pt x="1300429" y="335407"/>
                    </a:moveTo>
                    <a:lnTo>
                      <a:pt x="1299794" y="333629"/>
                    </a:lnTo>
                    <a:lnTo>
                      <a:pt x="1295400" y="321183"/>
                    </a:lnTo>
                    <a:lnTo>
                      <a:pt x="1285151" y="310045"/>
                    </a:lnTo>
                    <a:lnTo>
                      <a:pt x="1271905" y="303898"/>
                    </a:lnTo>
                    <a:lnTo>
                      <a:pt x="1257312" y="303174"/>
                    </a:lnTo>
                    <a:lnTo>
                      <a:pt x="1243076" y="308229"/>
                    </a:lnTo>
                    <a:lnTo>
                      <a:pt x="1231900" y="318427"/>
                    </a:lnTo>
                    <a:lnTo>
                      <a:pt x="1225715" y="331685"/>
                    </a:lnTo>
                    <a:lnTo>
                      <a:pt x="1225029" y="344551"/>
                    </a:lnTo>
                    <a:lnTo>
                      <a:pt x="1224953" y="346329"/>
                    </a:lnTo>
                    <a:lnTo>
                      <a:pt x="1227823" y="354418"/>
                    </a:lnTo>
                    <a:lnTo>
                      <a:pt x="64770" y="1053338"/>
                    </a:lnTo>
                    <a:lnTo>
                      <a:pt x="61849" y="1055243"/>
                    </a:lnTo>
                    <a:lnTo>
                      <a:pt x="60833" y="1059053"/>
                    </a:lnTo>
                    <a:lnTo>
                      <a:pt x="64389" y="1065149"/>
                    </a:lnTo>
                    <a:lnTo>
                      <a:pt x="68326" y="1066038"/>
                    </a:lnTo>
                    <a:lnTo>
                      <a:pt x="71374" y="1064260"/>
                    </a:lnTo>
                    <a:lnTo>
                      <a:pt x="1234351" y="365315"/>
                    </a:lnTo>
                    <a:lnTo>
                      <a:pt x="1240231" y="371703"/>
                    </a:lnTo>
                    <a:lnTo>
                      <a:pt x="1253490" y="377850"/>
                    </a:lnTo>
                    <a:lnTo>
                      <a:pt x="1268069" y="378574"/>
                    </a:lnTo>
                    <a:lnTo>
                      <a:pt x="1282319" y="373507"/>
                    </a:lnTo>
                    <a:lnTo>
                      <a:pt x="1293482" y="363321"/>
                    </a:lnTo>
                    <a:lnTo>
                      <a:pt x="1299667" y="350062"/>
                    </a:lnTo>
                    <a:lnTo>
                      <a:pt x="1300327" y="337566"/>
                    </a:lnTo>
                    <a:lnTo>
                      <a:pt x="1300429" y="335407"/>
                    </a:lnTo>
                    <a:close/>
                  </a:path>
                </a:pathLst>
              </a:custGeom>
              <a:solidFill>
                <a:srgbClr val="16428B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</p:grpSp>
      <p:sp>
        <p:nvSpPr>
          <p:cNvPr id="63" name="Rectangle : coins arrondis 34">
            <a:extLst>
              <a:ext uri="{FF2B5EF4-FFF2-40B4-BE49-F238E27FC236}">
                <a16:creationId xmlns:a16="http://schemas.microsoft.com/office/drawing/2014/main" id="{FDD28435-6E5C-F502-BA36-F409BE62F023}"/>
              </a:ext>
            </a:extLst>
          </p:cNvPr>
          <p:cNvSpPr/>
          <p:nvPr/>
        </p:nvSpPr>
        <p:spPr>
          <a:xfrm>
            <a:off x="2073044" y="4539112"/>
            <a:ext cx="5003807" cy="42075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100000">
                <a:srgbClr val="00B050"/>
              </a:gs>
              <a:gs pos="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0" marR="0" lvl="0" indent="0" algn="ctr" defTabSz="9135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GREATER COLLABORATION TO  DELIVER SOLUTIONS</a:t>
            </a:r>
          </a:p>
        </p:txBody>
      </p:sp>
    </p:spTree>
    <p:extLst>
      <p:ext uri="{BB962C8B-B14F-4D97-AF65-F5344CB8AC3E}">
        <p14:creationId xmlns:p14="http://schemas.microsoft.com/office/powerpoint/2010/main" val="2863734358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con">
            <a:extLst>
              <a:ext uri="{FF2B5EF4-FFF2-40B4-BE49-F238E27FC236}">
                <a16:creationId xmlns:a16="http://schemas.microsoft.com/office/drawing/2014/main" id="{E1FB0984-7E58-E4BD-76D6-47C199A06D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431" y="0"/>
            <a:ext cx="5085749" cy="5143500"/>
          </a:xfrm>
          <a:prstGeom prst="rect">
            <a:avLst/>
          </a:prstGeom>
        </p:spPr>
      </p:pic>
      <p:graphicFrame>
        <p:nvGraphicFramePr>
          <p:cNvPr id="43" name="think-cell data - do not delete" hidden="1">
            <a:extLst>
              <a:ext uri="{FF2B5EF4-FFF2-40B4-BE49-F238E27FC236}">
                <a16:creationId xmlns:a16="http://schemas.microsoft.com/office/drawing/2014/main" id="{4CC8E9C0-2C42-4775-E988-95ECDF75D5C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2168512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51" imgH="351" progId="TCLayout.ActiveDocument.1">
                  <p:embed/>
                </p:oleObj>
              </mc:Choice>
              <mc:Fallback>
                <p:oleObj name="think-cell Slide" r:id="rId5" imgW="351" imgH="351" progId="TCLayout.ActiveDocument.1">
                  <p:embed/>
                  <p:pic>
                    <p:nvPicPr>
                      <p:cNvPr id="4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CC8E9C0-2C42-4775-E988-95ECDF75D5C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8">
            <a:extLst>
              <a:ext uri="{FF2B5EF4-FFF2-40B4-BE49-F238E27FC236}">
                <a16:creationId xmlns:a16="http://schemas.microsoft.com/office/drawing/2014/main" id="{6EA94D3B-AA51-8E58-DA50-884B1C943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492" y="164462"/>
            <a:ext cx="8159016" cy="322902"/>
          </a:xfrm>
        </p:spPr>
        <p:txBody>
          <a:bodyPr vert="horz"/>
          <a:lstStyle/>
          <a:p>
            <a:pPr defTabSz="457178">
              <a:spcBef>
                <a:spcPts val="0"/>
              </a:spcBef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40000">
                      <a:srgbClr val="CF182E"/>
                    </a:gs>
                    <a:gs pos="100000">
                      <a:srgbClr val="263D82"/>
                    </a:gs>
                  </a:gsLst>
                  <a:lin ang="0" scaled="1"/>
                </a:gra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PRACTICAL TRAINING CATEGORIES &amp; TRAINING ACADEMIES</a:t>
            </a:r>
            <a:br>
              <a:rPr kumimoji="0" lang="fr-FR" sz="20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40000">
                      <a:srgbClr val="CF182E"/>
                    </a:gs>
                    <a:gs pos="100000">
                      <a:srgbClr val="263D82"/>
                    </a:gs>
                  </a:gsLst>
                  <a:lin ang="0" scaled="1"/>
                </a:gra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endParaRPr kumimoji="0" lang="fr-FR" sz="2000" b="1" i="0" u="none" strike="noStrike" kern="1200" cap="none" spc="0" normalizeH="0" baseline="0" noProof="0" dirty="0">
              <a:ln>
                <a:noFill/>
              </a:ln>
              <a:gradFill>
                <a:gsLst>
                  <a:gs pos="40000">
                    <a:srgbClr val="CF182E"/>
                  </a:gs>
                  <a:gs pos="100000">
                    <a:srgbClr val="263D82"/>
                  </a:gs>
                </a:gsLst>
                <a:lin ang="0" scaled="1"/>
              </a:gra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36" name="TextBox 435">
            <a:extLst>
              <a:ext uri="{FF2B5EF4-FFF2-40B4-BE49-F238E27FC236}">
                <a16:creationId xmlns:a16="http://schemas.microsoft.com/office/drawing/2014/main" id="{DCAD1753-663A-27C1-8331-61C57CA71D4E}"/>
              </a:ext>
            </a:extLst>
          </p:cNvPr>
          <p:cNvSpPr txBox="1"/>
          <p:nvPr/>
        </p:nvSpPr>
        <p:spPr>
          <a:xfrm>
            <a:off x="4115275" y="1521860"/>
            <a:ext cx="550171" cy="184149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/>
          <a:p>
            <a:pPr algn="r"/>
            <a:r>
              <a:rPr lang="en-GB" sz="1200" b="1" i="0" dirty="0">
                <a:gradFill>
                  <a:gsLst>
                    <a:gs pos="0">
                      <a:schemeClr val="accent1"/>
                    </a:gs>
                    <a:gs pos="100000">
                      <a:schemeClr val="accent5"/>
                    </a:gs>
                  </a:gsLst>
                  <a:lin ang="0" scaled="1"/>
                </a:gradFill>
                <a:effectLst/>
              </a:rPr>
              <a:t>Dublin</a:t>
            </a:r>
          </a:p>
        </p:txBody>
      </p:sp>
      <p:sp>
        <p:nvSpPr>
          <p:cNvPr id="438" name="TextBox 437">
            <a:extLst>
              <a:ext uri="{FF2B5EF4-FFF2-40B4-BE49-F238E27FC236}">
                <a16:creationId xmlns:a16="http://schemas.microsoft.com/office/drawing/2014/main" id="{86F23626-126B-3603-1C7E-39864D983397}"/>
              </a:ext>
            </a:extLst>
          </p:cNvPr>
          <p:cNvSpPr txBox="1"/>
          <p:nvPr/>
        </p:nvSpPr>
        <p:spPr>
          <a:xfrm>
            <a:off x="2931701" y="2341925"/>
            <a:ext cx="1674547" cy="186979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/>
          <a:p>
            <a:pPr algn="r"/>
            <a:r>
              <a:rPr lang="en-GB" sz="1200" b="1" i="0" dirty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  <a:effectLst/>
              </a:rPr>
              <a:t>Kirkby </a:t>
            </a:r>
            <a:r>
              <a:rPr lang="en-GB" sz="1200" b="1" i="0" dirty="0" err="1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  <a:effectLst/>
              </a:rPr>
              <a:t>Thore</a:t>
            </a:r>
            <a:r>
              <a:rPr lang="en-GB" sz="1200" b="1" i="0" dirty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0" scaled="1"/>
                </a:gradFill>
                <a:effectLst/>
              </a:rPr>
              <a:t>, Cumbria</a:t>
            </a:r>
          </a:p>
        </p:txBody>
      </p:sp>
      <p:sp>
        <p:nvSpPr>
          <p:cNvPr id="440" name="TextBox 439">
            <a:extLst>
              <a:ext uri="{FF2B5EF4-FFF2-40B4-BE49-F238E27FC236}">
                <a16:creationId xmlns:a16="http://schemas.microsoft.com/office/drawing/2014/main" id="{E7E1E071-82B4-68CE-4E7D-710F54195F21}"/>
              </a:ext>
            </a:extLst>
          </p:cNvPr>
          <p:cNvSpPr txBox="1"/>
          <p:nvPr/>
        </p:nvSpPr>
        <p:spPr>
          <a:xfrm>
            <a:off x="3640219" y="3089971"/>
            <a:ext cx="960838" cy="165994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/>
          <a:p>
            <a:pPr algn="r"/>
            <a:r>
              <a:rPr lang="en-GB" sz="1200" b="1" i="0" dirty="0">
                <a:gradFill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/>
              </a:rPr>
              <a:t>Erith, Kent</a:t>
            </a:r>
          </a:p>
        </p:txBody>
      </p:sp>
      <p:sp>
        <p:nvSpPr>
          <p:cNvPr id="442" name="TextBox 441">
            <a:extLst>
              <a:ext uri="{FF2B5EF4-FFF2-40B4-BE49-F238E27FC236}">
                <a16:creationId xmlns:a16="http://schemas.microsoft.com/office/drawing/2014/main" id="{BFDBAB15-712D-E5E1-3E19-702CE1BE6BCF}"/>
              </a:ext>
            </a:extLst>
          </p:cNvPr>
          <p:cNvSpPr txBox="1"/>
          <p:nvPr/>
        </p:nvSpPr>
        <p:spPr>
          <a:xfrm>
            <a:off x="3844556" y="3867182"/>
            <a:ext cx="756501" cy="184666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/>
          <a:p>
            <a:pPr algn="r"/>
            <a:r>
              <a:rPr lang="en-GB" sz="1200" b="1" i="0" dirty="0">
                <a:gradFill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/>
              </a:rPr>
              <a:t>Clevedon</a:t>
            </a:r>
          </a:p>
        </p:txBody>
      </p:sp>
      <p:cxnSp>
        <p:nvCxnSpPr>
          <p:cNvPr id="444" name="Connector: Elbow 443">
            <a:extLst>
              <a:ext uri="{FF2B5EF4-FFF2-40B4-BE49-F238E27FC236}">
                <a16:creationId xmlns:a16="http://schemas.microsoft.com/office/drawing/2014/main" id="{2F8C6216-399A-2F68-A8A0-1BFCFE46C943}"/>
              </a:ext>
            </a:extLst>
          </p:cNvPr>
          <p:cNvCxnSpPr>
            <a:cxnSpLocks/>
            <a:endCxn id="8" idx="1"/>
          </p:cNvCxnSpPr>
          <p:nvPr/>
        </p:nvCxnSpPr>
        <p:spPr>
          <a:xfrm>
            <a:off x="4768850" y="1606550"/>
            <a:ext cx="2001660" cy="1486431"/>
          </a:xfrm>
          <a:prstGeom prst="bentConnector3">
            <a:avLst>
              <a:gd name="adj1" fmla="val 100758"/>
            </a:avLst>
          </a:prstGeom>
          <a:ln w="15875">
            <a:gradFill flip="none" rotWithShape="1">
              <a:gsLst>
                <a:gs pos="0">
                  <a:schemeClr val="accent5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headEnd type="oval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Connector: Elbow 444">
            <a:extLst>
              <a:ext uri="{FF2B5EF4-FFF2-40B4-BE49-F238E27FC236}">
                <a16:creationId xmlns:a16="http://schemas.microsoft.com/office/drawing/2014/main" id="{35B951FB-DBCF-813E-EB22-019C736858D1}"/>
              </a:ext>
            </a:extLst>
          </p:cNvPr>
          <p:cNvCxnSpPr>
            <a:cxnSpLocks/>
            <a:endCxn id="493" idx="1"/>
          </p:cNvCxnSpPr>
          <p:nvPr/>
        </p:nvCxnSpPr>
        <p:spPr>
          <a:xfrm>
            <a:off x="4777431" y="3183673"/>
            <a:ext cx="3746921" cy="754217"/>
          </a:xfrm>
          <a:prstGeom prst="bentConnector3">
            <a:avLst>
              <a:gd name="adj1" fmla="val 100507"/>
            </a:avLst>
          </a:prstGeom>
          <a:ln w="15875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  <a:tileRect/>
            </a:gradFill>
            <a:prstDash val="solid"/>
            <a:headEnd type="oval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Connector: Elbow 445">
            <a:extLst>
              <a:ext uri="{FF2B5EF4-FFF2-40B4-BE49-F238E27FC236}">
                <a16:creationId xmlns:a16="http://schemas.microsoft.com/office/drawing/2014/main" id="{F70B4B9C-7EA9-DA3D-12F5-DBB96003336C}"/>
              </a:ext>
            </a:extLst>
          </p:cNvPr>
          <p:cNvCxnSpPr>
            <a:cxnSpLocks/>
            <a:endCxn id="15" idx="2"/>
          </p:cNvCxnSpPr>
          <p:nvPr/>
        </p:nvCxnSpPr>
        <p:spPr>
          <a:xfrm flipV="1">
            <a:off x="4777431" y="3927186"/>
            <a:ext cx="2916112" cy="52412"/>
          </a:xfrm>
          <a:prstGeom prst="bentConnector2">
            <a:avLst/>
          </a:prstGeom>
          <a:ln w="15875">
            <a:gradFill flip="none"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  <a:tileRect/>
            </a:gradFill>
            <a:prstDash val="solid"/>
            <a:headEnd type="oval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Connector: Elbow 446">
            <a:extLst>
              <a:ext uri="{FF2B5EF4-FFF2-40B4-BE49-F238E27FC236}">
                <a16:creationId xmlns:a16="http://schemas.microsoft.com/office/drawing/2014/main" id="{A4686E5D-7C13-EB2D-A8DB-D1C0C5716749}"/>
              </a:ext>
            </a:extLst>
          </p:cNvPr>
          <p:cNvCxnSpPr>
            <a:cxnSpLocks/>
            <a:endCxn id="13" idx="0"/>
          </p:cNvCxnSpPr>
          <p:nvPr/>
        </p:nvCxnSpPr>
        <p:spPr>
          <a:xfrm>
            <a:off x="4777431" y="2436571"/>
            <a:ext cx="3217350" cy="373551"/>
          </a:xfrm>
          <a:prstGeom prst="bentConnector2">
            <a:avLst/>
          </a:prstGeom>
          <a:ln w="15875">
            <a:gradFill flip="none"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  <a:tileRect/>
            </a:gradFill>
            <a:prstDash val="solid"/>
            <a:headEnd type="oval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5B5FA049-7E83-7507-20B8-310A42BEE7D4}"/>
              </a:ext>
            </a:extLst>
          </p:cNvPr>
          <p:cNvSpPr/>
          <p:nvPr/>
        </p:nvSpPr>
        <p:spPr>
          <a:xfrm>
            <a:off x="6754412" y="3058578"/>
            <a:ext cx="64390" cy="68806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B817FB2E-3EB7-E83D-D2A1-776C6C6EEB50}"/>
              </a:ext>
            </a:extLst>
          </p:cNvPr>
          <p:cNvSpPr/>
          <p:nvPr/>
        </p:nvSpPr>
        <p:spPr>
          <a:xfrm>
            <a:off x="7962586" y="2810122"/>
            <a:ext cx="64390" cy="68806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964CDFCF-FF3D-A28F-9EFA-1A76F41B2152}"/>
              </a:ext>
            </a:extLst>
          </p:cNvPr>
          <p:cNvSpPr/>
          <p:nvPr/>
        </p:nvSpPr>
        <p:spPr>
          <a:xfrm>
            <a:off x="7693543" y="3858380"/>
            <a:ext cx="64390" cy="68806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F72FBD41-02BF-B305-6DB1-8DBBAB1A0A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399" y="1546741"/>
            <a:ext cx="1354150" cy="255219"/>
          </a:xfrm>
          <a:prstGeom prst="rect">
            <a:avLst/>
          </a:prstGeom>
        </p:spPr>
      </p:pic>
      <p:pic>
        <p:nvPicPr>
          <p:cNvPr id="20" name="Picture 19" descr="Logo&#10;&#10;Description automatically generated">
            <a:extLst>
              <a:ext uri="{FF2B5EF4-FFF2-40B4-BE49-F238E27FC236}">
                <a16:creationId xmlns:a16="http://schemas.microsoft.com/office/drawing/2014/main" id="{C04CB5FB-8C10-5DCC-4387-33EEE31E78B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366" y="4239928"/>
            <a:ext cx="765758" cy="207053"/>
          </a:xfrm>
          <a:prstGeom prst="rect">
            <a:avLst/>
          </a:prstGeom>
        </p:spPr>
      </p:pic>
      <p:pic>
        <p:nvPicPr>
          <p:cNvPr id="21" name="Picture 20" descr="Logo&#10;&#10;Description automatically generated">
            <a:extLst>
              <a:ext uri="{FF2B5EF4-FFF2-40B4-BE49-F238E27FC236}">
                <a16:creationId xmlns:a16="http://schemas.microsoft.com/office/drawing/2014/main" id="{CA3DAE06-5D8A-A4C6-575D-DBED704C595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275" y="3471734"/>
            <a:ext cx="819730" cy="287270"/>
          </a:xfrm>
          <a:prstGeom prst="rect">
            <a:avLst/>
          </a:prstGeom>
        </p:spPr>
      </p:pic>
      <p:pic>
        <p:nvPicPr>
          <p:cNvPr id="22" name="Picture 4" descr="S-P-06463 - Gyproc® Fireline 15mm">
            <a:extLst>
              <a:ext uri="{FF2B5EF4-FFF2-40B4-BE49-F238E27FC236}">
                <a16:creationId xmlns:a16="http://schemas.microsoft.com/office/drawing/2014/main" id="{CE91726F-C630-7230-B87A-F858B40B6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132" y="965238"/>
            <a:ext cx="871983" cy="291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3062006E-F95A-030D-F9D6-DFABEFB7329F}"/>
              </a:ext>
            </a:extLst>
          </p:cNvPr>
          <p:cNvSpPr/>
          <p:nvPr/>
        </p:nvSpPr>
        <p:spPr>
          <a:xfrm>
            <a:off x="8266009" y="4026203"/>
            <a:ext cx="64390" cy="68806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7" name="TextBox 486">
            <a:extLst>
              <a:ext uri="{FF2B5EF4-FFF2-40B4-BE49-F238E27FC236}">
                <a16:creationId xmlns:a16="http://schemas.microsoft.com/office/drawing/2014/main" id="{75251072-6F2F-896E-7C16-5B8372D20791}"/>
              </a:ext>
            </a:extLst>
          </p:cNvPr>
          <p:cNvSpPr txBox="1"/>
          <p:nvPr/>
        </p:nvSpPr>
        <p:spPr>
          <a:xfrm>
            <a:off x="3814772" y="4188260"/>
            <a:ext cx="786285" cy="184666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/>
          <a:p>
            <a:pPr algn="r"/>
            <a:r>
              <a:rPr lang="en-GB" sz="1200" b="1" i="0" dirty="0">
                <a:solidFill>
                  <a:srgbClr val="7030A0"/>
                </a:solidFill>
                <a:effectLst/>
              </a:rPr>
              <a:t>Ramsdell</a:t>
            </a:r>
          </a:p>
        </p:txBody>
      </p:sp>
      <p:cxnSp>
        <p:nvCxnSpPr>
          <p:cNvPr id="488" name="Connector: Elbow 487">
            <a:extLst>
              <a:ext uri="{FF2B5EF4-FFF2-40B4-BE49-F238E27FC236}">
                <a16:creationId xmlns:a16="http://schemas.microsoft.com/office/drawing/2014/main" id="{3CAC186E-60E5-575B-C8AF-32EBE84006A5}"/>
              </a:ext>
            </a:extLst>
          </p:cNvPr>
          <p:cNvCxnSpPr>
            <a:cxnSpLocks/>
            <a:endCxn id="26" idx="5"/>
          </p:cNvCxnSpPr>
          <p:nvPr/>
        </p:nvCxnSpPr>
        <p:spPr>
          <a:xfrm flipV="1">
            <a:off x="4777431" y="4060606"/>
            <a:ext cx="3536871" cy="219987"/>
          </a:xfrm>
          <a:prstGeom prst="bentConnector3">
            <a:avLst>
              <a:gd name="adj1" fmla="val 106918"/>
            </a:avLst>
          </a:prstGeom>
          <a:ln w="15875">
            <a:solidFill>
              <a:srgbClr val="7030A0"/>
            </a:solidFill>
            <a:prstDash val="solid"/>
            <a:headEnd type="oval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3" name="Isosceles Triangle 492">
            <a:extLst>
              <a:ext uri="{FF2B5EF4-FFF2-40B4-BE49-F238E27FC236}">
                <a16:creationId xmlns:a16="http://schemas.microsoft.com/office/drawing/2014/main" id="{7C68E4D3-12EE-C9D7-95FC-3B98416A065D}"/>
              </a:ext>
            </a:extLst>
          </p:cNvPr>
          <p:cNvSpPr/>
          <p:nvPr/>
        </p:nvSpPr>
        <p:spPr>
          <a:xfrm>
            <a:off x="8508254" y="3903487"/>
            <a:ext cx="64390" cy="68806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5" name="TextBox 494">
            <a:extLst>
              <a:ext uri="{FF2B5EF4-FFF2-40B4-BE49-F238E27FC236}">
                <a16:creationId xmlns:a16="http://schemas.microsoft.com/office/drawing/2014/main" id="{94811859-6B04-40CF-C0FA-F407C92429A0}"/>
              </a:ext>
            </a:extLst>
          </p:cNvPr>
          <p:cNvSpPr txBox="1"/>
          <p:nvPr/>
        </p:nvSpPr>
        <p:spPr>
          <a:xfrm>
            <a:off x="2970659" y="3280040"/>
            <a:ext cx="1630398" cy="186979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/>
          <a:p>
            <a:pPr algn="r"/>
            <a:r>
              <a:rPr lang="en-GB" sz="1200" b="1" i="0" dirty="0">
                <a:gradFill>
                  <a:gsLst>
                    <a:gs pos="0">
                      <a:srgbClr val="92D050"/>
                    </a:gs>
                    <a:gs pos="100000">
                      <a:srgbClr val="00B050"/>
                    </a:gs>
                  </a:gsLst>
                  <a:lin ang="0" scaled="1"/>
                </a:gradFill>
                <a:effectLst/>
              </a:rPr>
              <a:t>Flitwick, Bedfordshire</a:t>
            </a:r>
          </a:p>
        </p:txBody>
      </p:sp>
      <p:cxnSp>
        <p:nvCxnSpPr>
          <p:cNvPr id="496" name="Connector: Elbow 495">
            <a:extLst>
              <a:ext uri="{FF2B5EF4-FFF2-40B4-BE49-F238E27FC236}">
                <a16:creationId xmlns:a16="http://schemas.microsoft.com/office/drawing/2014/main" id="{D2DA19D5-A11C-30E6-FB94-EFCD62589691}"/>
              </a:ext>
            </a:extLst>
          </p:cNvPr>
          <p:cNvCxnSpPr>
            <a:cxnSpLocks/>
            <a:endCxn id="507" idx="4"/>
          </p:cNvCxnSpPr>
          <p:nvPr/>
        </p:nvCxnSpPr>
        <p:spPr>
          <a:xfrm>
            <a:off x="4777431" y="3381807"/>
            <a:ext cx="3654731" cy="422916"/>
          </a:xfrm>
          <a:prstGeom prst="bentConnector4">
            <a:avLst>
              <a:gd name="adj1" fmla="val 49375"/>
              <a:gd name="adj2" fmla="val -2101"/>
            </a:avLst>
          </a:prstGeom>
          <a:ln w="15875">
            <a:gradFill flip="none" rotWithShape="1">
              <a:gsLst>
                <a:gs pos="0">
                  <a:srgbClr val="92D050"/>
                </a:gs>
                <a:gs pos="100000">
                  <a:srgbClr val="00B050"/>
                </a:gs>
              </a:gsLst>
              <a:lin ang="0" scaled="1"/>
              <a:tileRect/>
            </a:gradFill>
            <a:prstDash val="solid"/>
            <a:headEnd type="oval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7" name="TextBox 496">
            <a:extLst>
              <a:ext uri="{FF2B5EF4-FFF2-40B4-BE49-F238E27FC236}">
                <a16:creationId xmlns:a16="http://schemas.microsoft.com/office/drawing/2014/main" id="{3EBC23B8-6894-DA36-F9EF-48710F2A92C6}"/>
              </a:ext>
            </a:extLst>
          </p:cNvPr>
          <p:cNvSpPr txBox="1"/>
          <p:nvPr/>
        </p:nvSpPr>
        <p:spPr>
          <a:xfrm>
            <a:off x="2587516" y="3588281"/>
            <a:ext cx="2013541" cy="184666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/>
          <a:p>
            <a:pPr algn="r"/>
            <a:r>
              <a:rPr lang="en-GB" sz="1200" b="1" i="0" dirty="0">
                <a:gradFill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0" scaled="1"/>
                </a:gradFill>
                <a:effectLst/>
              </a:rPr>
              <a:t>East </a:t>
            </a:r>
            <a:r>
              <a:rPr lang="en-GB" sz="1200" b="1" i="0" dirty="0" err="1">
                <a:gradFill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0" scaled="1"/>
                </a:gradFill>
                <a:effectLst/>
              </a:rPr>
              <a:t>Leake</a:t>
            </a:r>
            <a:r>
              <a:rPr lang="en-GB" sz="1200" b="1" i="0" dirty="0">
                <a:gradFill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0" scaled="1"/>
                </a:gradFill>
                <a:effectLst/>
              </a:rPr>
              <a:t>, Leicestershire</a:t>
            </a:r>
          </a:p>
        </p:txBody>
      </p:sp>
      <p:cxnSp>
        <p:nvCxnSpPr>
          <p:cNvPr id="498" name="Connector: Elbow 497">
            <a:extLst>
              <a:ext uri="{FF2B5EF4-FFF2-40B4-BE49-F238E27FC236}">
                <a16:creationId xmlns:a16="http://schemas.microsoft.com/office/drawing/2014/main" id="{C67AFC07-2FAA-7562-D39E-69992AE5321C}"/>
              </a:ext>
            </a:extLst>
          </p:cNvPr>
          <p:cNvCxnSpPr>
            <a:cxnSpLocks/>
            <a:endCxn id="508" idx="0"/>
          </p:cNvCxnSpPr>
          <p:nvPr/>
        </p:nvCxnSpPr>
        <p:spPr>
          <a:xfrm flipV="1">
            <a:off x="4777431" y="3540522"/>
            <a:ext cx="3520773" cy="132241"/>
          </a:xfrm>
          <a:prstGeom prst="bentConnector4">
            <a:avLst>
              <a:gd name="adj1" fmla="val 25873"/>
              <a:gd name="adj2" fmla="val 1532"/>
            </a:avLst>
          </a:prstGeom>
          <a:ln w="15875">
            <a:gradFill flip="none" rotWithShape="1">
              <a:gsLst>
                <a:gs pos="0">
                  <a:schemeClr val="accent2">
                    <a:lumMod val="100000"/>
                  </a:schemeClr>
                </a:gs>
                <a:gs pos="100000">
                  <a:schemeClr val="accent2">
                    <a:lumMod val="40000"/>
                    <a:lumOff val="60000"/>
                  </a:schemeClr>
                </a:gs>
              </a:gsLst>
              <a:lin ang="0" scaled="1"/>
              <a:tileRect/>
            </a:gradFill>
            <a:prstDash val="solid"/>
            <a:headEnd type="oval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7" name="Isosceles Triangle 506">
            <a:extLst>
              <a:ext uri="{FF2B5EF4-FFF2-40B4-BE49-F238E27FC236}">
                <a16:creationId xmlns:a16="http://schemas.microsoft.com/office/drawing/2014/main" id="{F5A1B020-1904-DF61-F2FB-EF1C70136C10}"/>
              </a:ext>
            </a:extLst>
          </p:cNvPr>
          <p:cNvSpPr/>
          <p:nvPr/>
        </p:nvSpPr>
        <p:spPr>
          <a:xfrm>
            <a:off x="8386443" y="3759004"/>
            <a:ext cx="45719" cy="45719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8" name="Isosceles Triangle 507">
            <a:extLst>
              <a:ext uri="{FF2B5EF4-FFF2-40B4-BE49-F238E27FC236}">
                <a16:creationId xmlns:a16="http://schemas.microsoft.com/office/drawing/2014/main" id="{180A5075-92CA-DFDA-5FBC-D61A3390A408}"/>
              </a:ext>
            </a:extLst>
          </p:cNvPr>
          <p:cNvSpPr/>
          <p:nvPr/>
        </p:nvSpPr>
        <p:spPr>
          <a:xfrm>
            <a:off x="8266009" y="3540522"/>
            <a:ext cx="64390" cy="68806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4" name="TextBox 543">
            <a:extLst>
              <a:ext uri="{FF2B5EF4-FFF2-40B4-BE49-F238E27FC236}">
                <a16:creationId xmlns:a16="http://schemas.microsoft.com/office/drawing/2014/main" id="{33775CFF-A453-CD0D-B061-76530000BF16}"/>
              </a:ext>
            </a:extLst>
          </p:cNvPr>
          <p:cNvSpPr txBox="1"/>
          <p:nvPr/>
        </p:nvSpPr>
        <p:spPr>
          <a:xfrm>
            <a:off x="89030" y="803850"/>
            <a:ext cx="207644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Drylining</a:t>
            </a:r>
            <a:endParaRPr kumimoji="0" lang="fr-FR" sz="115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/>
            </a:endParaRPr>
          </a:p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Gypwall</a:t>
            </a:r>
            <a:r>
              <a:rPr kumimoji="0" lang="fr-FR" sz="115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 Framing</a:t>
            </a:r>
          </a:p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Taping</a:t>
            </a:r>
            <a:endParaRPr kumimoji="0" lang="fr-FR" sz="115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/>
            </a:endParaRPr>
          </a:p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Gypceilings</a:t>
            </a:r>
            <a:endParaRPr kumimoji="0" lang="fr-FR" sz="115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/>
            </a:endParaRPr>
          </a:p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Plastering</a:t>
            </a:r>
            <a:endParaRPr kumimoji="0" lang="fr-FR" sz="115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/>
            </a:endParaRPr>
          </a:p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Dot &amp; Dab</a:t>
            </a:r>
          </a:p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IWI</a:t>
            </a:r>
          </a:p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Sound Solutions</a:t>
            </a:r>
          </a:p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Site </a:t>
            </a: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Supervisor</a:t>
            </a:r>
            <a:r>
              <a:rPr kumimoji="0" lang="fr-FR" sz="115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/Manager</a:t>
            </a:r>
          </a:p>
          <a:p>
            <a:pPr marL="0" marR="0" lvl="0" indent="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15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/>
            </a:endParaRPr>
          </a:p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Façades:</a:t>
            </a:r>
          </a:p>
          <a:p>
            <a:pPr marL="742928" marR="0" lvl="1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Weberwall</a:t>
            </a:r>
            <a:r>
              <a:rPr kumimoji="0" lang="fr-FR" sz="115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 Brick</a:t>
            </a:r>
          </a:p>
          <a:p>
            <a:pPr marL="742928" marR="0" lvl="1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Render</a:t>
            </a:r>
            <a:r>
              <a:rPr kumimoji="0" lang="fr-FR" sz="115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 </a:t>
            </a: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Systems</a:t>
            </a:r>
            <a:endParaRPr kumimoji="0" lang="fr-FR" sz="115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/>
            </a:endParaRPr>
          </a:p>
          <a:p>
            <a:pPr marL="742928" marR="0" lvl="1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EWI</a:t>
            </a:r>
          </a:p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Tiling</a:t>
            </a:r>
            <a:endParaRPr kumimoji="0" lang="fr-FR" sz="115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/>
            </a:endParaRPr>
          </a:p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Flooring</a:t>
            </a:r>
            <a:endParaRPr kumimoji="0" lang="fr-FR" sz="115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/>
            </a:endParaRPr>
          </a:p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Technical</a:t>
            </a:r>
            <a:r>
              <a:rPr kumimoji="0" lang="fr-FR" sz="115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 </a:t>
            </a: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Mortars</a:t>
            </a:r>
            <a:endParaRPr kumimoji="0" lang="fr-FR" sz="115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/>
            </a:endParaRPr>
          </a:p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fr-FR" sz="115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/>
            </a:endParaRPr>
          </a:p>
          <a:p>
            <a:pPr marR="0" lvl="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fr-FR" sz="115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/>
            </a:endParaRPr>
          </a:p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Acoustics</a:t>
            </a:r>
            <a:endParaRPr kumimoji="0" lang="fr-FR" sz="1150" b="1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/>
            </a:endParaRPr>
          </a:p>
          <a:p>
            <a:pPr marL="285750" marR="0" lvl="0" indent="-285750" algn="l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Ceiling</a:t>
            </a:r>
            <a:r>
              <a:rPr kumimoji="0" lang="fr-FR" sz="115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 / Wall </a:t>
            </a:r>
            <a:r>
              <a:rPr kumimoji="0" lang="fr-FR" sz="1150" b="1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Acoustic</a:t>
            </a:r>
            <a:r>
              <a:rPr kumimoji="0" lang="fr-FR" sz="115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 solutions</a:t>
            </a:r>
          </a:p>
          <a:p>
            <a:endParaRPr lang="en-GB" sz="1150" b="1" dirty="0"/>
          </a:p>
        </p:txBody>
      </p:sp>
    </p:spTree>
    <p:extLst>
      <p:ext uri="{BB962C8B-B14F-4D97-AF65-F5344CB8AC3E}">
        <p14:creationId xmlns:p14="http://schemas.microsoft.com/office/powerpoint/2010/main" val="3977410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1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2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7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8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3" dur="15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4" dur="1500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1500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1500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9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0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5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6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6" grpId="0"/>
      <p:bldP spid="438" grpId="0"/>
      <p:bldP spid="440" grpId="0"/>
      <p:bldP spid="442" grpId="0"/>
      <p:bldP spid="8" grpId="0" animBg="1"/>
      <p:bldP spid="13" grpId="0" animBg="1"/>
      <p:bldP spid="15" grpId="0" animBg="1"/>
      <p:bldP spid="26" grpId="0" animBg="1"/>
      <p:bldP spid="487" grpId="0"/>
      <p:bldP spid="493" grpId="0" animBg="1"/>
      <p:bldP spid="495" grpId="0"/>
      <p:bldP spid="497" grpId="0"/>
      <p:bldP spid="507" grpId="0" animBg="1"/>
      <p:bldP spid="508" grpId="0" animBg="1"/>
      <p:bldP spid="54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CB2DB8D-FA0F-2E00-671E-44F5AF87D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492" y="164461"/>
            <a:ext cx="8159016" cy="26161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all" spc="50" normalizeH="0" baseline="0" noProof="0" dirty="0">
                <a:ln w="12700" cap="rnd">
                  <a:noFill/>
                </a:ln>
                <a:gradFill>
                  <a:gsLst>
                    <a:gs pos="40000">
                      <a:srgbClr val="0070C0"/>
                    </a:gs>
                    <a:gs pos="100000">
                      <a:srgbClr val="263D82"/>
                    </a:gs>
                  </a:gsLst>
                  <a:lin ang="17400000" scaled="0"/>
                </a:gra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SUPPORTING OUR CUSTOMERS TO GROW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7832E52-8D55-F858-FA1E-D96C580E3071}"/>
              </a:ext>
            </a:extLst>
          </p:cNvPr>
          <p:cNvSpPr/>
          <p:nvPr/>
        </p:nvSpPr>
        <p:spPr>
          <a:xfrm>
            <a:off x="3723541" y="1937354"/>
            <a:ext cx="1696918" cy="1696754"/>
          </a:xfrm>
          <a:custGeom>
            <a:avLst/>
            <a:gdLst>
              <a:gd name="connsiteX0" fmla="*/ 944321 w 1804800"/>
              <a:gd name="connsiteY0" fmla="*/ 943331 h 1804626"/>
              <a:gd name="connsiteX1" fmla="*/ 1804800 w 1804800"/>
              <a:gd name="connsiteY1" fmla="*/ 943331 h 1804626"/>
              <a:gd name="connsiteX2" fmla="*/ 1794773 w 1804800"/>
              <a:gd name="connsiteY2" fmla="*/ 1042796 h 1804626"/>
              <a:gd name="connsiteX3" fmla="*/ 1042878 w 1804800"/>
              <a:gd name="connsiteY3" fmla="*/ 1794691 h 1804626"/>
              <a:gd name="connsiteX4" fmla="*/ 944321 w 1804800"/>
              <a:gd name="connsiteY4" fmla="*/ 1804626 h 1804626"/>
              <a:gd name="connsiteX5" fmla="*/ 0 w 1804800"/>
              <a:gd name="connsiteY5" fmla="*/ 943331 h 1804626"/>
              <a:gd name="connsiteX6" fmla="*/ 860483 w 1804800"/>
              <a:gd name="connsiteY6" fmla="*/ 943331 h 1804626"/>
              <a:gd name="connsiteX7" fmla="*/ 860483 w 1804800"/>
              <a:gd name="connsiteY7" fmla="*/ 1804626 h 1804626"/>
              <a:gd name="connsiteX8" fmla="*/ 761923 w 1804800"/>
              <a:gd name="connsiteY8" fmla="*/ 1794690 h 1804626"/>
              <a:gd name="connsiteX9" fmla="*/ 10027 w 1804800"/>
              <a:gd name="connsiteY9" fmla="*/ 1042795 h 1804626"/>
              <a:gd name="connsiteX10" fmla="*/ 944317 w 1804800"/>
              <a:gd name="connsiteY10" fmla="*/ 0 h 1804626"/>
              <a:gd name="connsiteX11" fmla="*/ 1042875 w 1804800"/>
              <a:gd name="connsiteY11" fmla="*/ 9935 h 1804626"/>
              <a:gd name="connsiteX12" fmla="*/ 1794773 w 1804800"/>
              <a:gd name="connsiteY12" fmla="*/ 761832 h 1804626"/>
              <a:gd name="connsiteX13" fmla="*/ 1804800 w 1804800"/>
              <a:gd name="connsiteY13" fmla="*/ 861295 h 1804626"/>
              <a:gd name="connsiteX14" fmla="*/ 944317 w 1804800"/>
              <a:gd name="connsiteY14" fmla="*/ 861295 h 1804626"/>
              <a:gd name="connsiteX15" fmla="*/ 860483 w 1804800"/>
              <a:gd name="connsiteY15" fmla="*/ 0 h 1804626"/>
              <a:gd name="connsiteX16" fmla="*/ 860483 w 1804800"/>
              <a:gd name="connsiteY16" fmla="*/ 861291 h 1804626"/>
              <a:gd name="connsiteX17" fmla="*/ 0 w 1804800"/>
              <a:gd name="connsiteY17" fmla="*/ 861291 h 1804626"/>
              <a:gd name="connsiteX18" fmla="*/ 10027 w 1804800"/>
              <a:gd name="connsiteY18" fmla="*/ 761829 h 1804626"/>
              <a:gd name="connsiteX19" fmla="*/ 761923 w 1804800"/>
              <a:gd name="connsiteY19" fmla="*/ 9935 h 1804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804800" h="1804626">
                <a:moveTo>
                  <a:pt x="944321" y="943331"/>
                </a:moveTo>
                <a:lnTo>
                  <a:pt x="1804800" y="943331"/>
                </a:lnTo>
                <a:lnTo>
                  <a:pt x="1794773" y="1042796"/>
                </a:lnTo>
                <a:cubicBezTo>
                  <a:pt x="1717546" y="1420204"/>
                  <a:pt x="1420286" y="1717462"/>
                  <a:pt x="1042878" y="1794691"/>
                </a:cubicBezTo>
                <a:lnTo>
                  <a:pt x="944321" y="1804626"/>
                </a:lnTo>
                <a:close/>
                <a:moveTo>
                  <a:pt x="0" y="943331"/>
                </a:moveTo>
                <a:lnTo>
                  <a:pt x="860483" y="943331"/>
                </a:lnTo>
                <a:lnTo>
                  <a:pt x="860483" y="1804626"/>
                </a:lnTo>
                <a:lnTo>
                  <a:pt x="761923" y="1794690"/>
                </a:lnTo>
                <a:cubicBezTo>
                  <a:pt x="384516" y="1717460"/>
                  <a:pt x="87257" y="1420203"/>
                  <a:pt x="10027" y="1042795"/>
                </a:cubicBezTo>
                <a:close/>
                <a:moveTo>
                  <a:pt x="944317" y="0"/>
                </a:moveTo>
                <a:lnTo>
                  <a:pt x="1042875" y="9935"/>
                </a:lnTo>
                <a:cubicBezTo>
                  <a:pt x="1420285" y="87165"/>
                  <a:pt x="1717545" y="384425"/>
                  <a:pt x="1794773" y="761832"/>
                </a:cubicBezTo>
                <a:lnTo>
                  <a:pt x="1804800" y="861295"/>
                </a:lnTo>
                <a:lnTo>
                  <a:pt x="944317" y="861295"/>
                </a:lnTo>
                <a:close/>
                <a:moveTo>
                  <a:pt x="860483" y="0"/>
                </a:moveTo>
                <a:lnTo>
                  <a:pt x="860483" y="861291"/>
                </a:lnTo>
                <a:lnTo>
                  <a:pt x="0" y="861291"/>
                </a:lnTo>
                <a:lnTo>
                  <a:pt x="10027" y="761829"/>
                </a:lnTo>
                <a:cubicBezTo>
                  <a:pt x="87257" y="384423"/>
                  <a:pt x="384516" y="87164"/>
                  <a:pt x="761923" y="9935"/>
                </a:cubicBezTo>
                <a:close/>
              </a:path>
            </a:pathLst>
          </a:custGeom>
          <a:gradFill flip="none" rotWithShape="1">
            <a:gsLst>
              <a:gs pos="0">
                <a:schemeClr val="accent4"/>
              </a:gs>
              <a:gs pos="100000">
                <a:schemeClr val="accent5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fr-FR" noProof="1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C730511-A486-AAEB-6D83-616FA0D29CDF}"/>
              </a:ext>
            </a:extLst>
          </p:cNvPr>
          <p:cNvSpPr/>
          <p:nvPr/>
        </p:nvSpPr>
        <p:spPr>
          <a:xfrm>
            <a:off x="4609115" y="2106109"/>
            <a:ext cx="643128" cy="644130"/>
          </a:xfrm>
          <a:custGeom>
            <a:avLst/>
            <a:gdLst>
              <a:gd name="connsiteX0" fmla="*/ 0 w 518682"/>
              <a:gd name="connsiteY0" fmla="*/ 0 h 519490"/>
              <a:gd name="connsiteX1" fmla="*/ 71897 w 518682"/>
              <a:gd name="connsiteY1" fmla="*/ 7248 h 519490"/>
              <a:gd name="connsiteX2" fmla="*/ 511344 w 518682"/>
              <a:gd name="connsiteY2" fmla="*/ 446694 h 519490"/>
              <a:gd name="connsiteX3" fmla="*/ 518682 w 518682"/>
              <a:gd name="connsiteY3" fmla="*/ 519490 h 519490"/>
              <a:gd name="connsiteX4" fmla="*/ 0 w 518682"/>
              <a:gd name="connsiteY4" fmla="*/ 519490 h 519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682" h="519490">
                <a:moveTo>
                  <a:pt x="0" y="0"/>
                </a:moveTo>
                <a:lnTo>
                  <a:pt x="71897" y="7248"/>
                </a:lnTo>
                <a:cubicBezTo>
                  <a:pt x="292474" y="52384"/>
                  <a:pt x="466207" y="226117"/>
                  <a:pt x="511344" y="446694"/>
                </a:cubicBezTo>
                <a:lnTo>
                  <a:pt x="518682" y="519490"/>
                </a:lnTo>
                <a:lnTo>
                  <a:pt x="0" y="5194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fr-FR" noProof="1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05C80D1D-476D-1C80-C888-472144E0B6E8}"/>
              </a:ext>
            </a:extLst>
          </p:cNvPr>
          <p:cNvSpPr/>
          <p:nvPr/>
        </p:nvSpPr>
        <p:spPr>
          <a:xfrm>
            <a:off x="4609115" y="2821225"/>
            <a:ext cx="643123" cy="644128"/>
          </a:xfrm>
          <a:custGeom>
            <a:avLst/>
            <a:gdLst>
              <a:gd name="connsiteX0" fmla="*/ 0 w 518678"/>
              <a:gd name="connsiteY0" fmla="*/ 0 h 519488"/>
              <a:gd name="connsiteX1" fmla="*/ 518678 w 518678"/>
              <a:gd name="connsiteY1" fmla="*/ 0 h 519488"/>
              <a:gd name="connsiteX2" fmla="*/ 511340 w 518678"/>
              <a:gd name="connsiteY2" fmla="*/ 72794 h 519488"/>
              <a:gd name="connsiteX3" fmla="*/ 71893 w 518678"/>
              <a:gd name="connsiteY3" fmla="*/ 512241 h 519488"/>
              <a:gd name="connsiteX4" fmla="*/ 0 w 518678"/>
              <a:gd name="connsiteY4" fmla="*/ 519488 h 519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678" h="519488">
                <a:moveTo>
                  <a:pt x="0" y="0"/>
                </a:moveTo>
                <a:lnTo>
                  <a:pt x="518678" y="0"/>
                </a:lnTo>
                <a:lnTo>
                  <a:pt x="511340" y="72794"/>
                </a:lnTo>
                <a:cubicBezTo>
                  <a:pt x="466203" y="293371"/>
                  <a:pt x="292470" y="467104"/>
                  <a:pt x="71893" y="512241"/>
                </a:cubicBezTo>
                <a:lnTo>
                  <a:pt x="0" y="5194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fr-FR" noProof="1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6419E0B-B0D2-97C2-7B75-A5D86D5115F9}"/>
              </a:ext>
            </a:extLst>
          </p:cNvPr>
          <p:cNvSpPr/>
          <p:nvPr/>
        </p:nvSpPr>
        <p:spPr>
          <a:xfrm>
            <a:off x="3891755" y="2106111"/>
            <a:ext cx="643128" cy="644125"/>
          </a:xfrm>
          <a:custGeom>
            <a:avLst/>
            <a:gdLst>
              <a:gd name="connsiteX0" fmla="*/ 518682 w 518682"/>
              <a:gd name="connsiteY0" fmla="*/ 0 h 519486"/>
              <a:gd name="connsiteX1" fmla="*/ 518682 w 518682"/>
              <a:gd name="connsiteY1" fmla="*/ 519486 h 519486"/>
              <a:gd name="connsiteX2" fmla="*/ 0 w 518682"/>
              <a:gd name="connsiteY2" fmla="*/ 519486 h 519486"/>
              <a:gd name="connsiteX3" fmla="*/ 7339 w 518682"/>
              <a:gd name="connsiteY3" fmla="*/ 446694 h 519486"/>
              <a:gd name="connsiteX4" fmla="*/ 446786 w 518682"/>
              <a:gd name="connsiteY4" fmla="*/ 7248 h 519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682" h="519486">
                <a:moveTo>
                  <a:pt x="518682" y="0"/>
                </a:moveTo>
                <a:lnTo>
                  <a:pt x="518682" y="519486"/>
                </a:lnTo>
                <a:lnTo>
                  <a:pt x="0" y="519486"/>
                </a:lnTo>
                <a:lnTo>
                  <a:pt x="7339" y="446694"/>
                </a:lnTo>
                <a:cubicBezTo>
                  <a:pt x="52475" y="226117"/>
                  <a:pt x="226209" y="52384"/>
                  <a:pt x="446786" y="72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fr-FR" noProof="1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36500DC-1B24-4983-F4CA-58FB2A9D58C1}"/>
              </a:ext>
            </a:extLst>
          </p:cNvPr>
          <p:cNvSpPr/>
          <p:nvPr/>
        </p:nvSpPr>
        <p:spPr>
          <a:xfrm>
            <a:off x="3891755" y="2821222"/>
            <a:ext cx="643128" cy="644129"/>
          </a:xfrm>
          <a:custGeom>
            <a:avLst/>
            <a:gdLst>
              <a:gd name="connsiteX0" fmla="*/ 0 w 518682"/>
              <a:gd name="connsiteY0" fmla="*/ 0 h 519489"/>
              <a:gd name="connsiteX1" fmla="*/ 518682 w 518682"/>
              <a:gd name="connsiteY1" fmla="*/ 0 h 519489"/>
              <a:gd name="connsiteX2" fmla="*/ 518682 w 518682"/>
              <a:gd name="connsiteY2" fmla="*/ 519489 h 519489"/>
              <a:gd name="connsiteX3" fmla="*/ 446786 w 518682"/>
              <a:gd name="connsiteY3" fmla="*/ 512241 h 519489"/>
              <a:gd name="connsiteX4" fmla="*/ 7339 w 518682"/>
              <a:gd name="connsiteY4" fmla="*/ 72794 h 519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682" h="519489">
                <a:moveTo>
                  <a:pt x="0" y="0"/>
                </a:moveTo>
                <a:lnTo>
                  <a:pt x="518682" y="0"/>
                </a:lnTo>
                <a:lnTo>
                  <a:pt x="518682" y="519489"/>
                </a:lnTo>
                <a:lnTo>
                  <a:pt x="446786" y="512241"/>
                </a:lnTo>
                <a:cubicBezTo>
                  <a:pt x="226209" y="467104"/>
                  <a:pt x="52475" y="293371"/>
                  <a:pt x="7339" y="727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fr-FR" noProof="1"/>
          </a:p>
        </p:txBody>
      </p:sp>
      <p:sp>
        <p:nvSpPr>
          <p:cNvPr id="10" name="Picture Placeholder 100">
            <a:extLst>
              <a:ext uri="{FF2B5EF4-FFF2-40B4-BE49-F238E27FC236}">
                <a16:creationId xmlns:a16="http://schemas.microsoft.com/office/drawing/2014/main" id="{B0A7B5EA-19D7-877A-7BBF-D828DC511917}"/>
              </a:ext>
            </a:extLst>
          </p:cNvPr>
          <p:cNvSpPr>
            <a:spLocks noChangeAspect="1"/>
          </p:cNvSpPr>
          <p:nvPr/>
        </p:nvSpPr>
        <p:spPr>
          <a:xfrm>
            <a:off x="4722872" y="2319189"/>
            <a:ext cx="288000" cy="294229"/>
          </a:xfrm>
          <a:custGeom>
            <a:avLst/>
            <a:gdLst>
              <a:gd name="connsiteX0" fmla="*/ 351731 w 389257"/>
              <a:gd name="connsiteY0" fmla="*/ 159430 h 366703"/>
              <a:gd name="connsiteX1" fmla="*/ 284947 w 389257"/>
              <a:gd name="connsiteY1" fmla="*/ 146074 h 366703"/>
              <a:gd name="connsiteX2" fmla="*/ 284947 w 389257"/>
              <a:gd name="connsiteY2" fmla="*/ 60259 h 366703"/>
              <a:gd name="connsiteX3" fmla="*/ 261363 w 389257"/>
              <a:gd name="connsiteY3" fmla="*/ 22096 h 366703"/>
              <a:gd name="connsiteX4" fmla="*/ 218977 w 389257"/>
              <a:gd name="connsiteY4" fmla="*/ 903 h 366703"/>
              <a:gd name="connsiteX5" fmla="*/ 218544 w 389257"/>
              <a:gd name="connsiteY5" fmla="*/ 725 h 366703"/>
              <a:gd name="connsiteX6" fmla="*/ 217857 w 389257"/>
              <a:gd name="connsiteY6" fmla="*/ 471 h 366703"/>
              <a:gd name="connsiteX7" fmla="*/ 216611 w 389257"/>
              <a:gd name="connsiteY7" fmla="*/ 140 h 366703"/>
              <a:gd name="connsiteX8" fmla="*/ 215924 w 389257"/>
              <a:gd name="connsiteY8" fmla="*/ 38 h 366703"/>
              <a:gd name="connsiteX9" fmla="*/ 214499 w 389257"/>
              <a:gd name="connsiteY9" fmla="*/ 38 h 366703"/>
              <a:gd name="connsiteX10" fmla="*/ 213965 w 389257"/>
              <a:gd name="connsiteY10" fmla="*/ 38 h 366703"/>
              <a:gd name="connsiteX11" fmla="*/ 212057 w 389257"/>
              <a:gd name="connsiteY11" fmla="*/ 471 h 366703"/>
              <a:gd name="connsiteX12" fmla="*/ 211980 w 389257"/>
              <a:gd name="connsiteY12" fmla="*/ 471 h 366703"/>
              <a:gd name="connsiteX13" fmla="*/ 140743 w 389257"/>
              <a:gd name="connsiteY13" fmla="*/ 25912 h 366703"/>
              <a:gd name="connsiteX14" fmla="*/ 134841 w 389257"/>
              <a:gd name="connsiteY14" fmla="*/ 34308 h 366703"/>
              <a:gd name="connsiteX15" fmla="*/ 134841 w 389257"/>
              <a:gd name="connsiteY15" fmla="*/ 115722 h 366703"/>
              <a:gd name="connsiteX16" fmla="*/ 143746 w 389257"/>
              <a:gd name="connsiteY16" fmla="*/ 124626 h 366703"/>
              <a:gd name="connsiteX17" fmla="*/ 152650 w 389257"/>
              <a:gd name="connsiteY17" fmla="*/ 115722 h 366703"/>
              <a:gd name="connsiteX18" fmla="*/ 152650 w 389257"/>
              <a:gd name="connsiteY18" fmla="*/ 40567 h 366703"/>
              <a:gd name="connsiteX19" fmla="*/ 206078 w 389257"/>
              <a:gd name="connsiteY19" fmla="*/ 21486 h 366703"/>
              <a:gd name="connsiteX20" fmla="*/ 206078 w 389257"/>
              <a:gd name="connsiteY20" fmla="*/ 134014 h 366703"/>
              <a:gd name="connsiteX21" fmla="*/ 31497 w 389257"/>
              <a:gd name="connsiteY21" fmla="*/ 172813 h 366703"/>
              <a:gd name="connsiteX22" fmla="*/ 0 w 389257"/>
              <a:gd name="connsiteY22" fmla="*/ 212095 h 366703"/>
              <a:gd name="connsiteX23" fmla="*/ 0 w 389257"/>
              <a:gd name="connsiteY23" fmla="*/ 290939 h 366703"/>
              <a:gd name="connsiteX24" fmla="*/ 26994 w 389257"/>
              <a:gd name="connsiteY24" fmla="*/ 325005 h 366703"/>
              <a:gd name="connsiteX25" fmla="*/ 196944 w 389257"/>
              <a:gd name="connsiteY25" fmla="*/ 364872 h 366703"/>
              <a:gd name="connsiteX26" fmla="*/ 212820 w 389257"/>
              <a:gd name="connsiteY26" fmla="*/ 366704 h 366703"/>
              <a:gd name="connsiteX27" fmla="*/ 233275 w 389257"/>
              <a:gd name="connsiteY27" fmla="*/ 363625 h 366703"/>
              <a:gd name="connsiteX28" fmla="*/ 280215 w 389257"/>
              <a:gd name="connsiteY28" fmla="*/ 349175 h 366703"/>
              <a:gd name="connsiteX29" fmla="*/ 286117 w 389257"/>
              <a:gd name="connsiteY29" fmla="*/ 338031 h 366703"/>
              <a:gd name="connsiteX30" fmla="*/ 274974 w 389257"/>
              <a:gd name="connsiteY30" fmla="*/ 332129 h 366703"/>
              <a:gd name="connsiteX31" fmla="*/ 228034 w 389257"/>
              <a:gd name="connsiteY31" fmla="*/ 346580 h 366703"/>
              <a:gd name="connsiteX32" fmla="*/ 201015 w 389257"/>
              <a:gd name="connsiteY32" fmla="*/ 347495 h 366703"/>
              <a:gd name="connsiteX33" fmla="*/ 68693 w 389257"/>
              <a:gd name="connsiteY33" fmla="*/ 316457 h 366703"/>
              <a:gd name="connsiteX34" fmla="*/ 68693 w 389257"/>
              <a:gd name="connsiteY34" fmla="*/ 282314 h 366703"/>
              <a:gd name="connsiteX35" fmla="*/ 206078 w 389257"/>
              <a:gd name="connsiteY35" fmla="*/ 294729 h 366703"/>
              <a:gd name="connsiteX36" fmla="*/ 206078 w 389257"/>
              <a:gd name="connsiteY36" fmla="*/ 321748 h 366703"/>
              <a:gd name="connsiteX37" fmla="*/ 214982 w 389257"/>
              <a:gd name="connsiteY37" fmla="*/ 330653 h 366703"/>
              <a:gd name="connsiteX38" fmla="*/ 223887 w 389257"/>
              <a:gd name="connsiteY38" fmla="*/ 321748 h 366703"/>
              <a:gd name="connsiteX39" fmla="*/ 223887 w 389257"/>
              <a:gd name="connsiteY39" fmla="*/ 151976 h 366703"/>
              <a:gd name="connsiteX40" fmla="*/ 348246 w 389257"/>
              <a:gd name="connsiteY40" fmla="*/ 176833 h 366703"/>
              <a:gd name="connsiteX41" fmla="*/ 371449 w 389257"/>
              <a:gd name="connsiteY41" fmla="*/ 205149 h 366703"/>
              <a:gd name="connsiteX42" fmla="*/ 371449 w 389257"/>
              <a:gd name="connsiteY42" fmla="*/ 294882 h 366703"/>
              <a:gd name="connsiteX43" fmla="*/ 364223 w 389257"/>
              <a:gd name="connsiteY43" fmla="*/ 304652 h 366703"/>
              <a:gd name="connsiteX44" fmla="*/ 348017 w 389257"/>
              <a:gd name="connsiteY44" fmla="*/ 309638 h 366703"/>
              <a:gd name="connsiteX45" fmla="*/ 342114 w 389257"/>
              <a:gd name="connsiteY45" fmla="*/ 320782 h 366703"/>
              <a:gd name="connsiteX46" fmla="*/ 353258 w 389257"/>
              <a:gd name="connsiteY46" fmla="*/ 326684 h 366703"/>
              <a:gd name="connsiteX47" fmla="*/ 369464 w 389257"/>
              <a:gd name="connsiteY47" fmla="*/ 321698 h 366703"/>
              <a:gd name="connsiteX48" fmla="*/ 389258 w 389257"/>
              <a:gd name="connsiteY48" fmla="*/ 294882 h 366703"/>
              <a:gd name="connsiteX49" fmla="*/ 389258 w 389257"/>
              <a:gd name="connsiteY49" fmla="*/ 205149 h 366703"/>
              <a:gd name="connsiteX50" fmla="*/ 351731 w 389257"/>
              <a:gd name="connsiteY50" fmla="*/ 159379 h 366703"/>
              <a:gd name="connsiteX51" fmla="*/ 351731 w 389257"/>
              <a:gd name="connsiteY51" fmla="*/ 159430 h 366703"/>
              <a:gd name="connsiteX52" fmla="*/ 17809 w 389257"/>
              <a:gd name="connsiteY52" fmla="*/ 212095 h 366703"/>
              <a:gd name="connsiteX53" fmla="*/ 35364 w 389257"/>
              <a:gd name="connsiteY53" fmla="*/ 190215 h 366703"/>
              <a:gd name="connsiteX54" fmla="*/ 96678 w 389257"/>
              <a:gd name="connsiteY54" fmla="*/ 176604 h 366703"/>
              <a:gd name="connsiteX55" fmla="*/ 96678 w 389257"/>
              <a:gd name="connsiteY55" fmla="*/ 211230 h 366703"/>
              <a:gd name="connsiteX56" fmla="*/ 17809 w 389257"/>
              <a:gd name="connsiteY56" fmla="*/ 220669 h 366703"/>
              <a:gd name="connsiteX57" fmla="*/ 17809 w 389257"/>
              <a:gd name="connsiteY57" fmla="*/ 212120 h 366703"/>
              <a:gd name="connsiteX58" fmla="*/ 17809 w 389257"/>
              <a:gd name="connsiteY58" fmla="*/ 212120 h 366703"/>
              <a:gd name="connsiteX59" fmla="*/ 206078 w 389257"/>
              <a:gd name="connsiteY59" fmla="*/ 276895 h 366703"/>
              <a:gd name="connsiteX60" fmla="*/ 68693 w 389257"/>
              <a:gd name="connsiteY60" fmla="*/ 264479 h 366703"/>
              <a:gd name="connsiteX61" fmla="*/ 68693 w 389257"/>
              <a:gd name="connsiteY61" fmla="*/ 255651 h 366703"/>
              <a:gd name="connsiteX62" fmla="*/ 59788 w 389257"/>
              <a:gd name="connsiteY62" fmla="*/ 246746 h 366703"/>
              <a:gd name="connsiteX63" fmla="*/ 50883 w 389257"/>
              <a:gd name="connsiteY63" fmla="*/ 255651 h 366703"/>
              <a:gd name="connsiteX64" fmla="*/ 50883 w 389257"/>
              <a:gd name="connsiteY64" fmla="*/ 312310 h 366703"/>
              <a:gd name="connsiteX65" fmla="*/ 31064 w 389257"/>
              <a:gd name="connsiteY65" fmla="*/ 307654 h 366703"/>
              <a:gd name="connsiteX66" fmla="*/ 17809 w 389257"/>
              <a:gd name="connsiteY66" fmla="*/ 290913 h 366703"/>
              <a:gd name="connsiteX67" fmla="*/ 17809 w 389257"/>
              <a:gd name="connsiteY67" fmla="*/ 238529 h 366703"/>
              <a:gd name="connsiteX68" fmla="*/ 96678 w 389257"/>
              <a:gd name="connsiteY68" fmla="*/ 229090 h 366703"/>
              <a:gd name="connsiteX69" fmla="*/ 96678 w 389257"/>
              <a:gd name="connsiteY69" fmla="*/ 237791 h 366703"/>
              <a:gd name="connsiteX70" fmla="*/ 105583 w 389257"/>
              <a:gd name="connsiteY70" fmla="*/ 246695 h 366703"/>
              <a:gd name="connsiteX71" fmla="*/ 114488 w 389257"/>
              <a:gd name="connsiteY71" fmla="*/ 237791 h 366703"/>
              <a:gd name="connsiteX72" fmla="*/ 114488 w 389257"/>
              <a:gd name="connsiteY72" fmla="*/ 226953 h 366703"/>
              <a:gd name="connsiteX73" fmla="*/ 183842 w 389257"/>
              <a:gd name="connsiteY73" fmla="*/ 218659 h 366703"/>
              <a:gd name="connsiteX74" fmla="*/ 191627 w 389257"/>
              <a:gd name="connsiteY74" fmla="*/ 208762 h 366703"/>
              <a:gd name="connsiteX75" fmla="*/ 181730 w 389257"/>
              <a:gd name="connsiteY75" fmla="*/ 200977 h 366703"/>
              <a:gd name="connsiteX76" fmla="*/ 114488 w 389257"/>
              <a:gd name="connsiteY76" fmla="*/ 209016 h 366703"/>
              <a:gd name="connsiteX77" fmla="*/ 114488 w 389257"/>
              <a:gd name="connsiteY77" fmla="*/ 172584 h 366703"/>
              <a:gd name="connsiteX78" fmla="*/ 206078 w 389257"/>
              <a:gd name="connsiteY78" fmla="*/ 152230 h 366703"/>
              <a:gd name="connsiteX79" fmla="*/ 206078 w 389257"/>
              <a:gd name="connsiteY79" fmla="*/ 276869 h 366703"/>
              <a:gd name="connsiteX80" fmla="*/ 206078 w 389257"/>
              <a:gd name="connsiteY80" fmla="*/ 276869 h 366703"/>
              <a:gd name="connsiteX81" fmla="*/ 267138 w 389257"/>
              <a:gd name="connsiteY81" fmla="*/ 142512 h 366703"/>
              <a:gd name="connsiteX82" fmla="*/ 223887 w 389257"/>
              <a:gd name="connsiteY82" fmla="*/ 133861 h 366703"/>
              <a:gd name="connsiteX83" fmla="*/ 223887 w 389257"/>
              <a:gd name="connsiteY83" fmla="*/ 23266 h 366703"/>
              <a:gd name="connsiteX84" fmla="*/ 253399 w 389257"/>
              <a:gd name="connsiteY84" fmla="*/ 38023 h 366703"/>
              <a:gd name="connsiteX85" fmla="*/ 267138 w 389257"/>
              <a:gd name="connsiteY85" fmla="*/ 60259 h 366703"/>
              <a:gd name="connsiteX86" fmla="*/ 267138 w 389257"/>
              <a:gd name="connsiteY86" fmla="*/ 142512 h 366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389257" h="366703">
                <a:moveTo>
                  <a:pt x="351731" y="159430"/>
                </a:moveTo>
                <a:lnTo>
                  <a:pt x="284947" y="146074"/>
                </a:lnTo>
                <a:lnTo>
                  <a:pt x="284947" y="60259"/>
                </a:lnTo>
                <a:cubicBezTo>
                  <a:pt x="284947" y="43976"/>
                  <a:pt x="275915" y="29372"/>
                  <a:pt x="261363" y="22096"/>
                </a:cubicBezTo>
                <a:lnTo>
                  <a:pt x="218977" y="903"/>
                </a:lnTo>
                <a:cubicBezTo>
                  <a:pt x="218824" y="827"/>
                  <a:pt x="218671" y="801"/>
                  <a:pt x="218544" y="725"/>
                </a:cubicBezTo>
                <a:cubicBezTo>
                  <a:pt x="218315" y="623"/>
                  <a:pt x="218086" y="547"/>
                  <a:pt x="217857" y="471"/>
                </a:cubicBezTo>
                <a:cubicBezTo>
                  <a:pt x="217450" y="343"/>
                  <a:pt x="217043" y="216"/>
                  <a:pt x="216611" y="140"/>
                </a:cubicBezTo>
                <a:cubicBezTo>
                  <a:pt x="216382" y="89"/>
                  <a:pt x="216153" y="64"/>
                  <a:pt x="215924" y="38"/>
                </a:cubicBezTo>
                <a:cubicBezTo>
                  <a:pt x="215440" y="-13"/>
                  <a:pt x="214982" y="-13"/>
                  <a:pt x="214499" y="38"/>
                </a:cubicBezTo>
                <a:lnTo>
                  <a:pt x="213965" y="38"/>
                </a:lnTo>
                <a:cubicBezTo>
                  <a:pt x="213329" y="114"/>
                  <a:pt x="212693" y="267"/>
                  <a:pt x="212057" y="471"/>
                </a:cubicBezTo>
                <a:lnTo>
                  <a:pt x="211980" y="471"/>
                </a:lnTo>
                <a:lnTo>
                  <a:pt x="140743" y="25912"/>
                </a:lnTo>
                <a:cubicBezTo>
                  <a:pt x="137207" y="27184"/>
                  <a:pt x="134841" y="30543"/>
                  <a:pt x="134841" y="34308"/>
                </a:cubicBezTo>
                <a:lnTo>
                  <a:pt x="134841" y="115722"/>
                </a:lnTo>
                <a:cubicBezTo>
                  <a:pt x="134841" y="120632"/>
                  <a:pt x="138835" y="124626"/>
                  <a:pt x="143746" y="124626"/>
                </a:cubicBezTo>
                <a:cubicBezTo>
                  <a:pt x="148656" y="124626"/>
                  <a:pt x="152650" y="120632"/>
                  <a:pt x="152650" y="115722"/>
                </a:cubicBezTo>
                <a:lnTo>
                  <a:pt x="152650" y="40567"/>
                </a:lnTo>
                <a:lnTo>
                  <a:pt x="206078" y="21486"/>
                </a:lnTo>
                <a:lnTo>
                  <a:pt x="206078" y="134014"/>
                </a:lnTo>
                <a:lnTo>
                  <a:pt x="31497" y="172813"/>
                </a:lnTo>
                <a:cubicBezTo>
                  <a:pt x="12950" y="176934"/>
                  <a:pt x="0" y="193090"/>
                  <a:pt x="0" y="212095"/>
                </a:cubicBezTo>
                <a:lnTo>
                  <a:pt x="0" y="290939"/>
                </a:lnTo>
                <a:cubicBezTo>
                  <a:pt x="0" y="307272"/>
                  <a:pt x="11093" y="321290"/>
                  <a:pt x="26994" y="325005"/>
                </a:cubicBezTo>
                <a:lnTo>
                  <a:pt x="196944" y="364872"/>
                </a:lnTo>
                <a:cubicBezTo>
                  <a:pt x="202160" y="366093"/>
                  <a:pt x="207502" y="366704"/>
                  <a:pt x="212820" y="366704"/>
                </a:cubicBezTo>
                <a:cubicBezTo>
                  <a:pt x="219714" y="366704"/>
                  <a:pt x="226635" y="365686"/>
                  <a:pt x="233275" y="363625"/>
                </a:cubicBezTo>
                <a:lnTo>
                  <a:pt x="280215" y="349175"/>
                </a:lnTo>
                <a:cubicBezTo>
                  <a:pt x="284922" y="347724"/>
                  <a:pt x="287567" y="342738"/>
                  <a:pt x="286117" y="338031"/>
                </a:cubicBezTo>
                <a:cubicBezTo>
                  <a:pt x="284667" y="333324"/>
                  <a:pt x="279681" y="330678"/>
                  <a:pt x="274974" y="332129"/>
                </a:cubicBezTo>
                <a:lnTo>
                  <a:pt x="228034" y="346580"/>
                </a:lnTo>
                <a:cubicBezTo>
                  <a:pt x="219257" y="349276"/>
                  <a:pt x="209919" y="349582"/>
                  <a:pt x="201015" y="347495"/>
                </a:cubicBezTo>
                <a:lnTo>
                  <a:pt x="68693" y="316457"/>
                </a:lnTo>
                <a:lnTo>
                  <a:pt x="68693" y="282314"/>
                </a:lnTo>
                <a:lnTo>
                  <a:pt x="206078" y="294729"/>
                </a:lnTo>
                <a:lnTo>
                  <a:pt x="206078" y="321748"/>
                </a:lnTo>
                <a:cubicBezTo>
                  <a:pt x="206078" y="326659"/>
                  <a:pt x="210072" y="330653"/>
                  <a:pt x="214982" y="330653"/>
                </a:cubicBezTo>
                <a:cubicBezTo>
                  <a:pt x="219893" y="330653"/>
                  <a:pt x="223887" y="326659"/>
                  <a:pt x="223887" y="321748"/>
                </a:cubicBezTo>
                <a:lnTo>
                  <a:pt x="223887" y="151976"/>
                </a:lnTo>
                <a:lnTo>
                  <a:pt x="348246" y="176833"/>
                </a:lnTo>
                <a:cubicBezTo>
                  <a:pt x="361679" y="179529"/>
                  <a:pt x="371449" y="191436"/>
                  <a:pt x="371449" y="205149"/>
                </a:cubicBezTo>
                <a:lnTo>
                  <a:pt x="371449" y="294882"/>
                </a:lnTo>
                <a:cubicBezTo>
                  <a:pt x="371449" y="299411"/>
                  <a:pt x="368548" y="303329"/>
                  <a:pt x="364223" y="304652"/>
                </a:cubicBezTo>
                <a:lnTo>
                  <a:pt x="348017" y="309638"/>
                </a:lnTo>
                <a:cubicBezTo>
                  <a:pt x="343310" y="311088"/>
                  <a:pt x="340664" y="316075"/>
                  <a:pt x="342114" y="320782"/>
                </a:cubicBezTo>
                <a:cubicBezTo>
                  <a:pt x="343565" y="325488"/>
                  <a:pt x="348551" y="328109"/>
                  <a:pt x="353258" y="326684"/>
                </a:cubicBezTo>
                <a:lnTo>
                  <a:pt x="369464" y="321698"/>
                </a:lnTo>
                <a:cubicBezTo>
                  <a:pt x="381295" y="318059"/>
                  <a:pt x="389258" y="307272"/>
                  <a:pt x="389258" y="294882"/>
                </a:cubicBezTo>
                <a:lnTo>
                  <a:pt x="389258" y="205149"/>
                </a:lnTo>
                <a:cubicBezTo>
                  <a:pt x="389258" y="182989"/>
                  <a:pt x="373484" y="163730"/>
                  <a:pt x="351731" y="159379"/>
                </a:cubicBezTo>
                <a:lnTo>
                  <a:pt x="351731" y="159430"/>
                </a:lnTo>
                <a:close/>
                <a:moveTo>
                  <a:pt x="17809" y="212095"/>
                </a:moveTo>
                <a:cubicBezTo>
                  <a:pt x="17809" y="201511"/>
                  <a:pt x="25035" y="192505"/>
                  <a:pt x="35364" y="190215"/>
                </a:cubicBezTo>
                <a:lnTo>
                  <a:pt x="96678" y="176604"/>
                </a:lnTo>
                <a:lnTo>
                  <a:pt x="96678" y="211230"/>
                </a:lnTo>
                <a:lnTo>
                  <a:pt x="17809" y="220669"/>
                </a:lnTo>
                <a:lnTo>
                  <a:pt x="17809" y="212120"/>
                </a:lnTo>
                <a:lnTo>
                  <a:pt x="17809" y="212120"/>
                </a:lnTo>
                <a:close/>
                <a:moveTo>
                  <a:pt x="206078" y="276895"/>
                </a:moveTo>
                <a:lnTo>
                  <a:pt x="68693" y="264479"/>
                </a:lnTo>
                <a:lnTo>
                  <a:pt x="68693" y="255651"/>
                </a:lnTo>
                <a:cubicBezTo>
                  <a:pt x="68693" y="250741"/>
                  <a:pt x="64698" y="246746"/>
                  <a:pt x="59788" y="246746"/>
                </a:cubicBezTo>
                <a:cubicBezTo>
                  <a:pt x="54878" y="246746"/>
                  <a:pt x="50883" y="250741"/>
                  <a:pt x="50883" y="255651"/>
                </a:cubicBezTo>
                <a:lnTo>
                  <a:pt x="50883" y="312310"/>
                </a:lnTo>
                <a:lnTo>
                  <a:pt x="31064" y="307654"/>
                </a:lnTo>
                <a:cubicBezTo>
                  <a:pt x="23254" y="305822"/>
                  <a:pt x="17809" y="298953"/>
                  <a:pt x="17809" y="290913"/>
                </a:cubicBezTo>
                <a:lnTo>
                  <a:pt x="17809" y="238529"/>
                </a:lnTo>
                <a:lnTo>
                  <a:pt x="96678" y="229090"/>
                </a:lnTo>
                <a:lnTo>
                  <a:pt x="96678" y="237791"/>
                </a:lnTo>
                <a:cubicBezTo>
                  <a:pt x="96678" y="242701"/>
                  <a:pt x="100673" y="246695"/>
                  <a:pt x="105583" y="246695"/>
                </a:cubicBezTo>
                <a:cubicBezTo>
                  <a:pt x="110493" y="246695"/>
                  <a:pt x="114488" y="242701"/>
                  <a:pt x="114488" y="237791"/>
                </a:cubicBezTo>
                <a:lnTo>
                  <a:pt x="114488" y="226953"/>
                </a:lnTo>
                <a:lnTo>
                  <a:pt x="183842" y="218659"/>
                </a:lnTo>
                <a:cubicBezTo>
                  <a:pt x="188727" y="218074"/>
                  <a:pt x="192212" y="213647"/>
                  <a:pt x="191627" y="208762"/>
                </a:cubicBezTo>
                <a:cubicBezTo>
                  <a:pt x="191042" y="203877"/>
                  <a:pt x="186615" y="200417"/>
                  <a:pt x="181730" y="200977"/>
                </a:cubicBezTo>
                <a:lnTo>
                  <a:pt x="114488" y="209016"/>
                </a:lnTo>
                <a:lnTo>
                  <a:pt x="114488" y="172584"/>
                </a:lnTo>
                <a:lnTo>
                  <a:pt x="206078" y="152230"/>
                </a:lnTo>
                <a:lnTo>
                  <a:pt x="206078" y="276869"/>
                </a:lnTo>
                <a:lnTo>
                  <a:pt x="206078" y="276869"/>
                </a:lnTo>
                <a:close/>
                <a:moveTo>
                  <a:pt x="267138" y="142512"/>
                </a:moveTo>
                <a:lnTo>
                  <a:pt x="223887" y="133861"/>
                </a:lnTo>
                <a:lnTo>
                  <a:pt x="223887" y="23266"/>
                </a:lnTo>
                <a:lnTo>
                  <a:pt x="253399" y="38023"/>
                </a:lnTo>
                <a:cubicBezTo>
                  <a:pt x="261871" y="42271"/>
                  <a:pt x="267138" y="50794"/>
                  <a:pt x="267138" y="60259"/>
                </a:cubicBezTo>
                <a:lnTo>
                  <a:pt x="267138" y="142512"/>
                </a:lnTo>
                <a:close/>
              </a:path>
            </a:pathLst>
          </a:custGeom>
          <a:gradFill>
            <a:gsLst>
              <a:gs pos="0">
                <a:srgbClr val="29B3A7"/>
              </a:gs>
              <a:gs pos="55000">
                <a:srgbClr val="17ADE3"/>
              </a:gs>
              <a:gs pos="99000">
                <a:srgbClr val="17458A"/>
              </a:gs>
              <a:gs pos="100000">
                <a:srgbClr val="17458A"/>
              </a:gs>
            </a:gsLst>
            <a:lin ang="16200000" scaled="1"/>
          </a:gradFill>
          <a:ln w="2524" cap="flat">
            <a:noFill/>
            <a:prstDash val="solid"/>
            <a:miter/>
          </a:ln>
        </p:spPr>
        <p:txBody>
          <a:bodyPr rtlCol="0" anchor="ctr"/>
          <a:lstStyle/>
          <a:p>
            <a:endParaRPr lang="fr-FR" dirty="0"/>
          </a:p>
        </p:txBody>
      </p:sp>
      <p:sp>
        <p:nvSpPr>
          <p:cNvPr id="11" name="Picture Placeholder 100">
            <a:extLst>
              <a:ext uri="{FF2B5EF4-FFF2-40B4-BE49-F238E27FC236}">
                <a16:creationId xmlns:a16="http://schemas.microsoft.com/office/drawing/2014/main" id="{6197933A-5413-EB7A-19C1-38605BA6209D}"/>
              </a:ext>
            </a:extLst>
          </p:cNvPr>
          <p:cNvSpPr>
            <a:spLocks noChangeAspect="1"/>
          </p:cNvSpPr>
          <p:nvPr/>
        </p:nvSpPr>
        <p:spPr>
          <a:xfrm>
            <a:off x="4097125" y="2899387"/>
            <a:ext cx="287999" cy="288000"/>
          </a:xfrm>
          <a:custGeom>
            <a:avLst/>
            <a:gdLst>
              <a:gd name="connsiteX0" fmla="*/ 258368 w 351764"/>
              <a:gd name="connsiteY0" fmla="*/ 197716 h 382772"/>
              <a:gd name="connsiteX1" fmla="*/ 258113 w 351764"/>
              <a:gd name="connsiteY1" fmla="*/ 197640 h 382772"/>
              <a:gd name="connsiteX2" fmla="*/ 247733 w 351764"/>
              <a:gd name="connsiteY2" fmla="*/ 201634 h 382772"/>
              <a:gd name="connsiteX3" fmla="*/ 222520 w 351764"/>
              <a:gd name="connsiteY3" fmla="*/ 244681 h 382772"/>
              <a:gd name="connsiteX4" fmla="*/ 198605 w 351764"/>
              <a:gd name="connsiteY4" fmla="*/ 203822 h 382772"/>
              <a:gd name="connsiteX5" fmla="*/ 180491 w 351764"/>
              <a:gd name="connsiteY5" fmla="*/ 157136 h 382772"/>
              <a:gd name="connsiteX6" fmla="*/ 165073 w 351764"/>
              <a:gd name="connsiteY6" fmla="*/ 118796 h 382772"/>
              <a:gd name="connsiteX7" fmla="*/ 166269 w 351764"/>
              <a:gd name="connsiteY7" fmla="*/ 107372 h 382772"/>
              <a:gd name="connsiteX8" fmla="*/ 209036 w 351764"/>
              <a:gd name="connsiteY8" fmla="*/ 107372 h 382772"/>
              <a:gd name="connsiteX9" fmla="*/ 217941 w 351764"/>
              <a:gd name="connsiteY9" fmla="*/ 98468 h 382772"/>
              <a:gd name="connsiteX10" fmla="*/ 209036 w 351764"/>
              <a:gd name="connsiteY10" fmla="*/ 89563 h 382772"/>
              <a:gd name="connsiteX11" fmla="*/ 155609 w 351764"/>
              <a:gd name="connsiteY11" fmla="*/ 89563 h 382772"/>
              <a:gd name="connsiteX12" fmla="*/ 174105 w 351764"/>
              <a:gd name="connsiteY12" fmla="*/ 45676 h 382772"/>
              <a:gd name="connsiteX13" fmla="*/ 192855 w 351764"/>
              <a:gd name="connsiteY13" fmla="*/ 33922 h 382772"/>
              <a:gd name="connsiteX14" fmla="*/ 194840 w 351764"/>
              <a:gd name="connsiteY14" fmla="*/ 40970 h 382772"/>
              <a:gd name="connsiteX15" fmla="*/ 203414 w 351764"/>
              <a:gd name="connsiteY15" fmla="*/ 47483 h 382772"/>
              <a:gd name="connsiteX16" fmla="*/ 205831 w 351764"/>
              <a:gd name="connsiteY16" fmla="*/ 47152 h 382772"/>
              <a:gd name="connsiteX17" fmla="*/ 211988 w 351764"/>
              <a:gd name="connsiteY17" fmla="*/ 36161 h 382772"/>
              <a:gd name="connsiteX18" fmla="*/ 207459 w 351764"/>
              <a:gd name="connsiteY18" fmla="*/ 20031 h 382772"/>
              <a:gd name="connsiteX19" fmla="*/ 232926 w 351764"/>
              <a:gd name="connsiteY19" fmla="*/ 18988 h 382772"/>
              <a:gd name="connsiteX20" fmla="*/ 228372 w 351764"/>
              <a:gd name="connsiteY20" fmla="*/ 36314 h 382772"/>
              <a:gd name="connsiteX21" fmla="*/ 234732 w 351764"/>
              <a:gd name="connsiteY21" fmla="*/ 47203 h 382772"/>
              <a:gd name="connsiteX22" fmla="*/ 245596 w 351764"/>
              <a:gd name="connsiteY22" fmla="*/ 40842 h 382772"/>
              <a:gd name="connsiteX23" fmla="*/ 247428 w 351764"/>
              <a:gd name="connsiteY23" fmla="*/ 33820 h 382772"/>
              <a:gd name="connsiteX24" fmla="*/ 266280 w 351764"/>
              <a:gd name="connsiteY24" fmla="*/ 45676 h 382772"/>
              <a:gd name="connsiteX25" fmla="*/ 284776 w 351764"/>
              <a:gd name="connsiteY25" fmla="*/ 89563 h 382772"/>
              <a:gd name="connsiteX26" fmla="*/ 263329 w 351764"/>
              <a:gd name="connsiteY26" fmla="*/ 89563 h 382772"/>
              <a:gd name="connsiteX27" fmla="*/ 254424 w 351764"/>
              <a:gd name="connsiteY27" fmla="*/ 98468 h 382772"/>
              <a:gd name="connsiteX28" fmla="*/ 263329 w 351764"/>
              <a:gd name="connsiteY28" fmla="*/ 107372 h 382772"/>
              <a:gd name="connsiteX29" fmla="*/ 274014 w 351764"/>
              <a:gd name="connsiteY29" fmla="*/ 107372 h 382772"/>
              <a:gd name="connsiteX30" fmla="*/ 275312 w 351764"/>
              <a:gd name="connsiteY30" fmla="*/ 117676 h 382772"/>
              <a:gd name="connsiteX31" fmla="*/ 259182 w 351764"/>
              <a:gd name="connsiteY31" fmla="*/ 157798 h 382772"/>
              <a:gd name="connsiteX32" fmla="*/ 259182 w 351764"/>
              <a:gd name="connsiteY32" fmla="*/ 170391 h 382772"/>
              <a:gd name="connsiteX33" fmla="*/ 265466 w 351764"/>
              <a:gd name="connsiteY33" fmla="*/ 173012 h 382772"/>
              <a:gd name="connsiteX34" fmla="*/ 271750 w 351764"/>
              <a:gd name="connsiteY34" fmla="*/ 170391 h 382772"/>
              <a:gd name="connsiteX35" fmla="*/ 293096 w 351764"/>
              <a:gd name="connsiteY35" fmla="*/ 117320 h 382772"/>
              <a:gd name="connsiteX36" fmla="*/ 292205 w 351764"/>
              <a:gd name="connsiteY36" fmla="*/ 107372 h 382772"/>
              <a:gd name="connsiteX37" fmla="*/ 292511 w 351764"/>
              <a:gd name="connsiteY37" fmla="*/ 107372 h 382772"/>
              <a:gd name="connsiteX38" fmla="*/ 301237 w 351764"/>
              <a:gd name="connsiteY38" fmla="*/ 100249 h 382772"/>
              <a:gd name="connsiteX39" fmla="*/ 278187 w 351764"/>
              <a:gd name="connsiteY39" fmla="*/ 32472 h 382772"/>
              <a:gd name="connsiteX40" fmla="*/ 251906 w 351764"/>
              <a:gd name="connsiteY40" fmla="*/ 16546 h 382772"/>
              <a:gd name="connsiteX41" fmla="*/ 252262 w 351764"/>
              <a:gd name="connsiteY41" fmla="*/ 15197 h 382772"/>
              <a:gd name="connsiteX42" fmla="*/ 246868 w 351764"/>
              <a:gd name="connsiteY42" fmla="*/ 4639 h 382772"/>
              <a:gd name="connsiteX43" fmla="*/ 192881 w 351764"/>
              <a:gd name="connsiteY43" fmla="*/ 6572 h 382772"/>
              <a:gd name="connsiteX44" fmla="*/ 187996 w 351764"/>
              <a:gd name="connsiteY44" fmla="*/ 16698 h 382772"/>
              <a:gd name="connsiteX45" fmla="*/ 162096 w 351764"/>
              <a:gd name="connsiteY45" fmla="*/ 32472 h 382772"/>
              <a:gd name="connsiteX46" fmla="*/ 139046 w 351764"/>
              <a:gd name="connsiteY46" fmla="*/ 100249 h 382772"/>
              <a:gd name="connsiteX47" fmla="*/ 147773 w 351764"/>
              <a:gd name="connsiteY47" fmla="*/ 107372 h 382772"/>
              <a:gd name="connsiteX48" fmla="*/ 148103 w 351764"/>
              <a:gd name="connsiteY48" fmla="*/ 107372 h 382772"/>
              <a:gd name="connsiteX49" fmla="*/ 147188 w 351764"/>
              <a:gd name="connsiteY49" fmla="*/ 118796 h 382772"/>
              <a:gd name="connsiteX50" fmla="*/ 169296 w 351764"/>
              <a:gd name="connsiteY50" fmla="*/ 171027 h 382772"/>
              <a:gd name="connsiteX51" fmla="*/ 180669 w 351764"/>
              <a:gd name="connsiteY51" fmla="*/ 205196 h 382772"/>
              <a:gd name="connsiteX52" fmla="*/ 181839 w 351764"/>
              <a:gd name="connsiteY52" fmla="*/ 210513 h 382772"/>
              <a:gd name="connsiteX53" fmla="*/ 214761 w 351764"/>
              <a:gd name="connsiteY53" fmla="*/ 266790 h 382772"/>
              <a:gd name="connsiteX54" fmla="*/ 222444 w 351764"/>
              <a:gd name="connsiteY54" fmla="*/ 271191 h 382772"/>
              <a:gd name="connsiteX55" fmla="*/ 222444 w 351764"/>
              <a:gd name="connsiteY55" fmla="*/ 271191 h 382772"/>
              <a:gd name="connsiteX56" fmla="*/ 230127 w 351764"/>
              <a:gd name="connsiteY56" fmla="*/ 266790 h 382772"/>
              <a:gd name="connsiteX57" fmla="*/ 259335 w 351764"/>
              <a:gd name="connsiteY57" fmla="*/ 216924 h 382772"/>
              <a:gd name="connsiteX58" fmla="*/ 333980 w 351764"/>
              <a:gd name="connsiteY58" fmla="*/ 333066 h 382772"/>
              <a:gd name="connsiteX59" fmla="*/ 333980 w 351764"/>
              <a:gd name="connsiteY59" fmla="*/ 364995 h 382772"/>
              <a:gd name="connsiteX60" fmla="*/ 224810 w 351764"/>
              <a:gd name="connsiteY60" fmla="*/ 364995 h 382772"/>
              <a:gd name="connsiteX61" fmla="*/ 228118 w 351764"/>
              <a:gd name="connsiteY61" fmla="*/ 361230 h 382772"/>
              <a:gd name="connsiteX62" fmla="*/ 227914 w 351764"/>
              <a:gd name="connsiteY62" fmla="*/ 312127 h 382772"/>
              <a:gd name="connsiteX63" fmla="*/ 203236 w 351764"/>
              <a:gd name="connsiteY63" fmla="*/ 301925 h 382772"/>
              <a:gd name="connsiteX64" fmla="*/ 196163 w 351764"/>
              <a:gd name="connsiteY64" fmla="*/ 302637 h 382772"/>
              <a:gd name="connsiteX65" fmla="*/ 194077 w 351764"/>
              <a:gd name="connsiteY65" fmla="*/ 299279 h 382772"/>
              <a:gd name="connsiteX66" fmla="*/ 151131 w 351764"/>
              <a:gd name="connsiteY66" fmla="*/ 256308 h 382772"/>
              <a:gd name="connsiteX67" fmla="*/ 121822 w 351764"/>
              <a:gd name="connsiteY67" fmla="*/ 256003 h 382772"/>
              <a:gd name="connsiteX68" fmla="*/ 109966 w 351764"/>
              <a:gd name="connsiteY68" fmla="*/ 244147 h 382772"/>
              <a:gd name="connsiteX69" fmla="*/ 142379 w 351764"/>
              <a:gd name="connsiteY69" fmla="*/ 211734 h 382772"/>
              <a:gd name="connsiteX70" fmla="*/ 144974 w 351764"/>
              <a:gd name="connsiteY70" fmla="*/ 205450 h 382772"/>
              <a:gd name="connsiteX71" fmla="*/ 142379 w 351764"/>
              <a:gd name="connsiteY71" fmla="*/ 199141 h 382772"/>
              <a:gd name="connsiteX72" fmla="*/ 7614 w 351764"/>
              <a:gd name="connsiteY72" fmla="*/ 149835 h 382772"/>
              <a:gd name="connsiteX73" fmla="*/ 618 w 351764"/>
              <a:gd name="connsiteY73" fmla="*/ 157340 h 382772"/>
              <a:gd name="connsiteX74" fmla="*/ 52366 w 351764"/>
              <a:gd name="connsiteY74" fmla="*/ 289153 h 382772"/>
              <a:gd name="connsiteX75" fmla="*/ 58650 w 351764"/>
              <a:gd name="connsiteY75" fmla="*/ 291774 h 382772"/>
              <a:gd name="connsiteX76" fmla="*/ 64960 w 351764"/>
              <a:gd name="connsiteY76" fmla="*/ 289153 h 382772"/>
              <a:gd name="connsiteX77" fmla="*/ 97373 w 351764"/>
              <a:gd name="connsiteY77" fmla="*/ 256741 h 382772"/>
              <a:gd name="connsiteX78" fmla="*/ 109228 w 351764"/>
              <a:gd name="connsiteY78" fmla="*/ 268596 h 382772"/>
              <a:gd name="connsiteX79" fmla="*/ 109228 w 351764"/>
              <a:gd name="connsiteY79" fmla="*/ 297600 h 382772"/>
              <a:gd name="connsiteX80" fmla="*/ 117192 w 351764"/>
              <a:gd name="connsiteY80" fmla="*/ 307039 h 382772"/>
              <a:gd name="connsiteX81" fmla="*/ 129734 w 351764"/>
              <a:gd name="connsiteY81" fmla="*/ 308107 h 382772"/>
              <a:gd name="connsiteX82" fmla="*/ 130803 w 351764"/>
              <a:gd name="connsiteY82" fmla="*/ 295565 h 382772"/>
              <a:gd name="connsiteX83" fmla="*/ 122636 w 351764"/>
              <a:gd name="connsiteY83" fmla="*/ 285871 h 382772"/>
              <a:gd name="connsiteX84" fmla="*/ 122127 w 351764"/>
              <a:gd name="connsiteY84" fmla="*/ 285312 h 382772"/>
              <a:gd name="connsiteX85" fmla="*/ 122127 w 351764"/>
              <a:gd name="connsiteY85" fmla="*/ 280783 h 382772"/>
              <a:gd name="connsiteX86" fmla="*/ 134009 w 351764"/>
              <a:gd name="connsiteY86" fmla="*/ 268876 h 382772"/>
              <a:gd name="connsiteX87" fmla="*/ 138512 w 351764"/>
              <a:gd name="connsiteY87" fmla="*/ 268876 h 382772"/>
              <a:gd name="connsiteX88" fmla="*/ 180211 w 351764"/>
              <a:gd name="connsiteY88" fmla="*/ 310575 h 382772"/>
              <a:gd name="connsiteX89" fmla="*/ 178532 w 351764"/>
              <a:gd name="connsiteY89" fmla="*/ 312076 h 382772"/>
              <a:gd name="connsiteX90" fmla="*/ 123043 w 351764"/>
              <a:gd name="connsiteY90" fmla="*/ 367565 h 382772"/>
              <a:gd name="connsiteX91" fmla="*/ 123043 w 351764"/>
              <a:gd name="connsiteY91" fmla="*/ 380158 h 382772"/>
              <a:gd name="connsiteX92" fmla="*/ 135637 w 351764"/>
              <a:gd name="connsiteY92" fmla="*/ 380158 h 382772"/>
              <a:gd name="connsiteX93" fmla="*/ 191125 w 351764"/>
              <a:gd name="connsiteY93" fmla="*/ 324670 h 382772"/>
              <a:gd name="connsiteX94" fmla="*/ 203210 w 351764"/>
              <a:gd name="connsiteY94" fmla="*/ 319709 h 382772"/>
              <a:gd name="connsiteX95" fmla="*/ 215295 w 351764"/>
              <a:gd name="connsiteY95" fmla="*/ 324670 h 382772"/>
              <a:gd name="connsiteX96" fmla="*/ 220256 w 351764"/>
              <a:gd name="connsiteY96" fmla="*/ 336755 h 382772"/>
              <a:gd name="connsiteX97" fmla="*/ 215295 w 351764"/>
              <a:gd name="connsiteY97" fmla="*/ 348840 h 382772"/>
              <a:gd name="connsiteX98" fmla="*/ 214888 w 351764"/>
              <a:gd name="connsiteY98" fmla="*/ 349247 h 382772"/>
              <a:gd name="connsiteX99" fmla="*/ 198427 w 351764"/>
              <a:gd name="connsiteY99" fmla="*/ 367972 h 382772"/>
              <a:gd name="connsiteX100" fmla="*/ 197002 w 351764"/>
              <a:gd name="connsiteY100" fmla="*/ 377512 h 382772"/>
              <a:gd name="connsiteX101" fmla="*/ 205118 w 351764"/>
              <a:gd name="connsiteY101" fmla="*/ 382753 h 382772"/>
              <a:gd name="connsiteX102" fmla="*/ 342860 w 351764"/>
              <a:gd name="connsiteY102" fmla="*/ 382753 h 382772"/>
              <a:gd name="connsiteX103" fmla="*/ 351764 w 351764"/>
              <a:gd name="connsiteY103" fmla="*/ 373849 h 382772"/>
              <a:gd name="connsiteX104" fmla="*/ 351764 w 351764"/>
              <a:gd name="connsiteY104" fmla="*/ 333015 h 382772"/>
              <a:gd name="connsiteX105" fmla="*/ 258266 w 351764"/>
              <a:gd name="connsiteY105" fmla="*/ 197665 h 382772"/>
              <a:gd name="connsiteX106" fmla="*/ 258368 w 351764"/>
              <a:gd name="connsiteY106" fmla="*/ 197716 h 382772"/>
              <a:gd name="connsiteX107" fmla="*/ 97449 w 351764"/>
              <a:gd name="connsiteY107" fmla="*/ 231579 h 382772"/>
              <a:gd name="connsiteX108" fmla="*/ 82769 w 351764"/>
              <a:gd name="connsiteY108" fmla="*/ 216899 h 382772"/>
              <a:gd name="connsiteX109" fmla="*/ 70175 w 351764"/>
              <a:gd name="connsiteY109" fmla="*/ 216899 h 382772"/>
              <a:gd name="connsiteX110" fmla="*/ 70175 w 351764"/>
              <a:gd name="connsiteY110" fmla="*/ 229493 h 382772"/>
              <a:gd name="connsiteX111" fmla="*/ 84855 w 351764"/>
              <a:gd name="connsiteY111" fmla="*/ 244172 h 382772"/>
              <a:gd name="connsiteX112" fmla="*/ 58879 w 351764"/>
              <a:gd name="connsiteY112" fmla="*/ 270123 h 382772"/>
              <a:gd name="connsiteX113" fmla="*/ 21149 w 351764"/>
              <a:gd name="connsiteY113" fmla="*/ 197792 h 382772"/>
              <a:gd name="connsiteX114" fmla="*/ 17944 w 351764"/>
              <a:gd name="connsiteY114" fmla="*/ 166473 h 382772"/>
              <a:gd name="connsiteX115" fmla="*/ 123400 w 351764"/>
              <a:gd name="connsiteY115" fmla="*/ 205628 h 382772"/>
              <a:gd name="connsiteX116" fmla="*/ 97449 w 351764"/>
              <a:gd name="connsiteY116" fmla="*/ 231579 h 382772"/>
              <a:gd name="connsiteX117" fmla="*/ 97449 w 351764"/>
              <a:gd name="connsiteY117" fmla="*/ 231579 h 38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351764" h="382772">
                <a:moveTo>
                  <a:pt x="258368" y="197716"/>
                </a:moveTo>
                <a:lnTo>
                  <a:pt x="258113" y="197640"/>
                </a:lnTo>
                <a:cubicBezTo>
                  <a:pt x="254170" y="196393"/>
                  <a:pt x="249845" y="198047"/>
                  <a:pt x="247733" y="201634"/>
                </a:cubicBezTo>
                <a:lnTo>
                  <a:pt x="222520" y="244681"/>
                </a:lnTo>
                <a:lnTo>
                  <a:pt x="198605" y="203822"/>
                </a:lnTo>
                <a:cubicBezTo>
                  <a:pt x="198809" y="195273"/>
                  <a:pt x="197791" y="171027"/>
                  <a:pt x="180491" y="157136"/>
                </a:cubicBezTo>
                <a:cubicBezTo>
                  <a:pt x="167057" y="146374"/>
                  <a:pt x="165073" y="128489"/>
                  <a:pt x="165073" y="118796"/>
                </a:cubicBezTo>
                <a:cubicBezTo>
                  <a:pt x="165073" y="114954"/>
                  <a:pt x="165480" y="111138"/>
                  <a:pt x="166269" y="107372"/>
                </a:cubicBezTo>
                <a:lnTo>
                  <a:pt x="209036" y="107372"/>
                </a:lnTo>
                <a:cubicBezTo>
                  <a:pt x="213947" y="107372"/>
                  <a:pt x="217941" y="103378"/>
                  <a:pt x="217941" y="98468"/>
                </a:cubicBezTo>
                <a:cubicBezTo>
                  <a:pt x="217941" y="93558"/>
                  <a:pt x="213947" y="89563"/>
                  <a:pt x="209036" y="89563"/>
                </a:cubicBezTo>
                <a:lnTo>
                  <a:pt x="155609" y="89563"/>
                </a:lnTo>
                <a:cubicBezTo>
                  <a:pt x="154566" y="73357"/>
                  <a:pt x="161206" y="57379"/>
                  <a:pt x="174105" y="45676"/>
                </a:cubicBezTo>
                <a:cubicBezTo>
                  <a:pt x="179575" y="40715"/>
                  <a:pt x="185910" y="36823"/>
                  <a:pt x="192855" y="33922"/>
                </a:cubicBezTo>
                <a:lnTo>
                  <a:pt x="194840" y="40970"/>
                </a:lnTo>
                <a:cubicBezTo>
                  <a:pt x="195934" y="44913"/>
                  <a:pt x="199521" y="47483"/>
                  <a:pt x="203414" y="47483"/>
                </a:cubicBezTo>
                <a:cubicBezTo>
                  <a:pt x="204202" y="47483"/>
                  <a:pt x="205016" y="47381"/>
                  <a:pt x="205831" y="47152"/>
                </a:cubicBezTo>
                <a:cubicBezTo>
                  <a:pt x="210563" y="45829"/>
                  <a:pt x="213336" y="40919"/>
                  <a:pt x="211988" y="36161"/>
                </a:cubicBezTo>
                <a:lnTo>
                  <a:pt x="207459" y="20031"/>
                </a:lnTo>
                <a:cubicBezTo>
                  <a:pt x="215804" y="17512"/>
                  <a:pt x="224505" y="17156"/>
                  <a:pt x="232926" y="18988"/>
                </a:cubicBezTo>
                <a:lnTo>
                  <a:pt x="228372" y="36314"/>
                </a:lnTo>
                <a:cubicBezTo>
                  <a:pt x="227125" y="41071"/>
                  <a:pt x="229975" y="45931"/>
                  <a:pt x="234732" y="47203"/>
                </a:cubicBezTo>
                <a:cubicBezTo>
                  <a:pt x="239515" y="48449"/>
                  <a:pt x="244349" y="45600"/>
                  <a:pt x="245596" y="40842"/>
                </a:cubicBezTo>
                <a:lnTo>
                  <a:pt x="247428" y="33820"/>
                </a:lnTo>
                <a:cubicBezTo>
                  <a:pt x="254424" y="36721"/>
                  <a:pt x="260759" y="40664"/>
                  <a:pt x="266280" y="45676"/>
                </a:cubicBezTo>
                <a:cubicBezTo>
                  <a:pt x="279179" y="57354"/>
                  <a:pt x="285819" y="73357"/>
                  <a:pt x="284776" y="89563"/>
                </a:cubicBezTo>
                <a:lnTo>
                  <a:pt x="263329" y="89563"/>
                </a:lnTo>
                <a:cubicBezTo>
                  <a:pt x="258419" y="89563"/>
                  <a:pt x="254424" y="93558"/>
                  <a:pt x="254424" y="98468"/>
                </a:cubicBezTo>
                <a:cubicBezTo>
                  <a:pt x="254424" y="103378"/>
                  <a:pt x="258419" y="107372"/>
                  <a:pt x="263329" y="107372"/>
                </a:cubicBezTo>
                <a:lnTo>
                  <a:pt x="274014" y="107372"/>
                </a:lnTo>
                <a:cubicBezTo>
                  <a:pt x="274727" y="110756"/>
                  <a:pt x="275236" y="114191"/>
                  <a:pt x="275312" y="117676"/>
                </a:cubicBezTo>
                <a:cubicBezTo>
                  <a:pt x="275617" y="132840"/>
                  <a:pt x="269893" y="147087"/>
                  <a:pt x="259182" y="157798"/>
                </a:cubicBezTo>
                <a:cubicBezTo>
                  <a:pt x="255696" y="161283"/>
                  <a:pt x="255696" y="166906"/>
                  <a:pt x="259182" y="170391"/>
                </a:cubicBezTo>
                <a:cubicBezTo>
                  <a:pt x="260912" y="172121"/>
                  <a:pt x="263202" y="173012"/>
                  <a:pt x="265466" y="173012"/>
                </a:cubicBezTo>
                <a:cubicBezTo>
                  <a:pt x="267730" y="173012"/>
                  <a:pt x="270020" y="172147"/>
                  <a:pt x="271750" y="170391"/>
                </a:cubicBezTo>
                <a:cubicBezTo>
                  <a:pt x="285921" y="156220"/>
                  <a:pt x="293503" y="137368"/>
                  <a:pt x="293096" y="117320"/>
                </a:cubicBezTo>
                <a:cubicBezTo>
                  <a:pt x="293019" y="113987"/>
                  <a:pt x="292714" y="110654"/>
                  <a:pt x="292205" y="107372"/>
                </a:cubicBezTo>
                <a:lnTo>
                  <a:pt x="292511" y="107372"/>
                </a:lnTo>
                <a:cubicBezTo>
                  <a:pt x="296734" y="107372"/>
                  <a:pt x="300372" y="104396"/>
                  <a:pt x="301237" y="100249"/>
                </a:cubicBezTo>
                <a:cubicBezTo>
                  <a:pt x="306325" y="75494"/>
                  <a:pt x="297726" y="50154"/>
                  <a:pt x="278187" y="32472"/>
                </a:cubicBezTo>
                <a:cubicBezTo>
                  <a:pt x="270529" y="25552"/>
                  <a:pt x="261675" y="20260"/>
                  <a:pt x="251906" y="16546"/>
                </a:cubicBezTo>
                <a:lnTo>
                  <a:pt x="252262" y="15197"/>
                </a:lnTo>
                <a:cubicBezTo>
                  <a:pt x="253407" y="10821"/>
                  <a:pt x="251091" y="6267"/>
                  <a:pt x="246868" y="4639"/>
                </a:cubicBezTo>
                <a:cubicBezTo>
                  <a:pt x="229288" y="-2154"/>
                  <a:pt x="210130" y="-1467"/>
                  <a:pt x="192881" y="6572"/>
                </a:cubicBezTo>
                <a:cubicBezTo>
                  <a:pt x="189039" y="8353"/>
                  <a:pt x="187029" y="12602"/>
                  <a:pt x="187996" y="16698"/>
                </a:cubicBezTo>
                <a:cubicBezTo>
                  <a:pt x="178354" y="20413"/>
                  <a:pt x="169627" y="25654"/>
                  <a:pt x="162096" y="32472"/>
                </a:cubicBezTo>
                <a:cubicBezTo>
                  <a:pt x="142583" y="50154"/>
                  <a:pt x="133958" y="75494"/>
                  <a:pt x="139046" y="100249"/>
                </a:cubicBezTo>
                <a:cubicBezTo>
                  <a:pt x="139886" y="104396"/>
                  <a:pt x="143549" y="107372"/>
                  <a:pt x="147773" y="107372"/>
                </a:cubicBezTo>
                <a:lnTo>
                  <a:pt x="148103" y="107372"/>
                </a:lnTo>
                <a:cubicBezTo>
                  <a:pt x="147518" y="111138"/>
                  <a:pt x="147188" y="114954"/>
                  <a:pt x="147188" y="118796"/>
                </a:cubicBezTo>
                <a:cubicBezTo>
                  <a:pt x="147188" y="131695"/>
                  <a:pt x="150062" y="155610"/>
                  <a:pt x="169296" y="171027"/>
                </a:cubicBezTo>
                <a:cubicBezTo>
                  <a:pt x="182551" y="181662"/>
                  <a:pt x="180694" y="204967"/>
                  <a:pt x="180669" y="205196"/>
                </a:cubicBezTo>
                <a:cubicBezTo>
                  <a:pt x="180491" y="207053"/>
                  <a:pt x="180898" y="208910"/>
                  <a:pt x="181839" y="210513"/>
                </a:cubicBezTo>
                <a:lnTo>
                  <a:pt x="214761" y="266790"/>
                </a:lnTo>
                <a:cubicBezTo>
                  <a:pt x="216363" y="269512"/>
                  <a:pt x="219289" y="271191"/>
                  <a:pt x="222444" y="271191"/>
                </a:cubicBezTo>
                <a:lnTo>
                  <a:pt x="222444" y="271191"/>
                </a:lnTo>
                <a:cubicBezTo>
                  <a:pt x="225599" y="271191"/>
                  <a:pt x="228525" y="269512"/>
                  <a:pt x="230127" y="266790"/>
                </a:cubicBezTo>
                <a:lnTo>
                  <a:pt x="259335" y="216924"/>
                </a:lnTo>
                <a:cubicBezTo>
                  <a:pt x="303603" y="234097"/>
                  <a:pt x="333980" y="280834"/>
                  <a:pt x="333980" y="333066"/>
                </a:cubicBezTo>
                <a:lnTo>
                  <a:pt x="333980" y="364995"/>
                </a:lnTo>
                <a:lnTo>
                  <a:pt x="224810" y="364995"/>
                </a:lnTo>
                <a:lnTo>
                  <a:pt x="228118" y="361230"/>
                </a:lnTo>
                <a:cubicBezTo>
                  <a:pt x="241500" y="347618"/>
                  <a:pt x="241424" y="325637"/>
                  <a:pt x="227914" y="312127"/>
                </a:cubicBezTo>
                <a:cubicBezTo>
                  <a:pt x="221350" y="305563"/>
                  <a:pt x="212573" y="301925"/>
                  <a:pt x="203236" y="301925"/>
                </a:cubicBezTo>
                <a:cubicBezTo>
                  <a:pt x="200819" y="301925"/>
                  <a:pt x="198478" y="302179"/>
                  <a:pt x="196163" y="302637"/>
                </a:cubicBezTo>
                <a:cubicBezTo>
                  <a:pt x="195730" y="301416"/>
                  <a:pt x="195069" y="300246"/>
                  <a:pt x="194077" y="299279"/>
                </a:cubicBezTo>
                <a:lnTo>
                  <a:pt x="151131" y="256308"/>
                </a:lnTo>
                <a:cubicBezTo>
                  <a:pt x="143066" y="248243"/>
                  <a:pt x="130040" y="248167"/>
                  <a:pt x="121822" y="256003"/>
                </a:cubicBezTo>
                <a:lnTo>
                  <a:pt x="109966" y="244147"/>
                </a:lnTo>
                <a:lnTo>
                  <a:pt x="142379" y="211734"/>
                </a:lnTo>
                <a:cubicBezTo>
                  <a:pt x="144058" y="210055"/>
                  <a:pt x="144974" y="207791"/>
                  <a:pt x="144974" y="205450"/>
                </a:cubicBezTo>
                <a:cubicBezTo>
                  <a:pt x="144974" y="203109"/>
                  <a:pt x="144033" y="200820"/>
                  <a:pt x="142379" y="199141"/>
                </a:cubicBezTo>
                <a:cubicBezTo>
                  <a:pt x="78953" y="135714"/>
                  <a:pt x="10489" y="149224"/>
                  <a:pt x="7614" y="149835"/>
                </a:cubicBezTo>
                <a:cubicBezTo>
                  <a:pt x="3925" y="150598"/>
                  <a:pt x="1127" y="153625"/>
                  <a:pt x="618" y="157340"/>
                </a:cubicBezTo>
                <a:cubicBezTo>
                  <a:pt x="236" y="160215"/>
                  <a:pt x="-8312" y="228475"/>
                  <a:pt x="52366" y="289153"/>
                </a:cubicBezTo>
                <a:cubicBezTo>
                  <a:pt x="54096" y="290883"/>
                  <a:pt x="56386" y="291774"/>
                  <a:pt x="58650" y="291774"/>
                </a:cubicBezTo>
                <a:cubicBezTo>
                  <a:pt x="60915" y="291774"/>
                  <a:pt x="63204" y="290909"/>
                  <a:pt x="64960" y="289153"/>
                </a:cubicBezTo>
                <a:lnTo>
                  <a:pt x="97373" y="256741"/>
                </a:lnTo>
                <a:lnTo>
                  <a:pt x="109228" y="268596"/>
                </a:lnTo>
                <a:cubicBezTo>
                  <a:pt x="101494" y="276712"/>
                  <a:pt x="101469" y="289509"/>
                  <a:pt x="109228" y="297600"/>
                </a:cubicBezTo>
                <a:lnTo>
                  <a:pt x="117192" y="307039"/>
                </a:lnTo>
                <a:cubicBezTo>
                  <a:pt x="120347" y="310804"/>
                  <a:pt x="125969" y="311288"/>
                  <a:pt x="129734" y="308107"/>
                </a:cubicBezTo>
                <a:cubicBezTo>
                  <a:pt x="133500" y="304927"/>
                  <a:pt x="133983" y="299330"/>
                  <a:pt x="130803" y="295565"/>
                </a:cubicBezTo>
                <a:lnTo>
                  <a:pt x="122636" y="285871"/>
                </a:lnTo>
                <a:cubicBezTo>
                  <a:pt x="122484" y="285668"/>
                  <a:pt x="122306" y="285490"/>
                  <a:pt x="122127" y="285312"/>
                </a:cubicBezTo>
                <a:cubicBezTo>
                  <a:pt x="120906" y="284090"/>
                  <a:pt x="120906" y="282030"/>
                  <a:pt x="122127" y="280783"/>
                </a:cubicBezTo>
                <a:lnTo>
                  <a:pt x="134009" y="268876"/>
                </a:lnTo>
                <a:cubicBezTo>
                  <a:pt x="135230" y="267655"/>
                  <a:pt x="137291" y="267655"/>
                  <a:pt x="138512" y="268876"/>
                </a:cubicBezTo>
                <a:lnTo>
                  <a:pt x="180211" y="310575"/>
                </a:lnTo>
                <a:cubicBezTo>
                  <a:pt x="179651" y="311059"/>
                  <a:pt x="179066" y="311542"/>
                  <a:pt x="178532" y="312076"/>
                </a:cubicBezTo>
                <a:lnTo>
                  <a:pt x="123043" y="367565"/>
                </a:lnTo>
                <a:cubicBezTo>
                  <a:pt x="119558" y="371050"/>
                  <a:pt x="119558" y="376673"/>
                  <a:pt x="123043" y="380158"/>
                </a:cubicBezTo>
                <a:cubicBezTo>
                  <a:pt x="126529" y="383644"/>
                  <a:pt x="132151" y="383644"/>
                  <a:pt x="135637" y="380158"/>
                </a:cubicBezTo>
                <a:lnTo>
                  <a:pt x="191125" y="324670"/>
                </a:lnTo>
                <a:cubicBezTo>
                  <a:pt x="194331" y="321464"/>
                  <a:pt x="198631" y="319709"/>
                  <a:pt x="203210" y="319709"/>
                </a:cubicBezTo>
                <a:cubicBezTo>
                  <a:pt x="207790" y="319709"/>
                  <a:pt x="212089" y="321464"/>
                  <a:pt x="215295" y="324670"/>
                </a:cubicBezTo>
                <a:cubicBezTo>
                  <a:pt x="218501" y="327876"/>
                  <a:pt x="220256" y="332150"/>
                  <a:pt x="220256" y="336755"/>
                </a:cubicBezTo>
                <a:cubicBezTo>
                  <a:pt x="220256" y="341360"/>
                  <a:pt x="218501" y="345634"/>
                  <a:pt x="215295" y="348840"/>
                </a:cubicBezTo>
                <a:lnTo>
                  <a:pt x="214888" y="349247"/>
                </a:lnTo>
                <a:lnTo>
                  <a:pt x="198427" y="367972"/>
                </a:lnTo>
                <a:cubicBezTo>
                  <a:pt x="196112" y="370592"/>
                  <a:pt x="195578" y="374332"/>
                  <a:pt x="197002" y="377512"/>
                </a:cubicBezTo>
                <a:cubicBezTo>
                  <a:pt x="198453" y="380693"/>
                  <a:pt x="201607" y="382753"/>
                  <a:pt x="205118" y="382753"/>
                </a:cubicBezTo>
                <a:lnTo>
                  <a:pt x="342860" y="382753"/>
                </a:lnTo>
                <a:cubicBezTo>
                  <a:pt x="347770" y="382753"/>
                  <a:pt x="351764" y="378759"/>
                  <a:pt x="351764" y="373849"/>
                </a:cubicBezTo>
                <a:lnTo>
                  <a:pt x="351764" y="333015"/>
                </a:lnTo>
                <a:cubicBezTo>
                  <a:pt x="351764" y="270606"/>
                  <a:pt x="313322" y="214940"/>
                  <a:pt x="258266" y="197665"/>
                </a:cubicBezTo>
                <a:lnTo>
                  <a:pt x="258368" y="197716"/>
                </a:lnTo>
                <a:close/>
                <a:moveTo>
                  <a:pt x="97449" y="231579"/>
                </a:moveTo>
                <a:lnTo>
                  <a:pt x="82769" y="216899"/>
                </a:lnTo>
                <a:cubicBezTo>
                  <a:pt x="79284" y="213413"/>
                  <a:pt x="73661" y="213413"/>
                  <a:pt x="70175" y="216899"/>
                </a:cubicBezTo>
                <a:cubicBezTo>
                  <a:pt x="66690" y="220384"/>
                  <a:pt x="66690" y="226007"/>
                  <a:pt x="70175" y="229493"/>
                </a:cubicBezTo>
                <a:lnTo>
                  <a:pt x="84855" y="244172"/>
                </a:lnTo>
                <a:lnTo>
                  <a:pt x="58879" y="270123"/>
                </a:lnTo>
                <a:cubicBezTo>
                  <a:pt x="39620" y="248905"/>
                  <a:pt x="26950" y="224582"/>
                  <a:pt x="21149" y="197792"/>
                </a:cubicBezTo>
                <a:cubicBezTo>
                  <a:pt x="18198" y="184232"/>
                  <a:pt x="17816" y="173114"/>
                  <a:pt x="17944" y="166473"/>
                </a:cubicBezTo>
                <a:cubicBezTo>
                  <a:pt x="34506" y="165125"/>
                  <a:pt x="79563" y="165914"/>
                  <a:pt x="123400" y="205628"/>
                </a:cubicBezTo>
                <a:lnTo>
                  <a:pt x="97449" y="231579"/>
                </a:lnTo>
                <a:lnTo>
                  <a:pt x="97449" y="231579"/>
                </a:lnTo>
                <a:close/>
              </a:path>
            </a:pathLst>
          </a:custGeom>
          <a:gradFill>
            <a:gsLst>
              <a:gs pos="0">
                <a:srgbClr val="29B3A7"/>
              </a:gs>
              <a:gs pos="55000">
                <a:srgbClr val="17ADE3"/>
              </a:gs>
              <a:gs pos="99000">
                <a:srgbClr val="17458A"/>
              </a:gs>
              <a:gs pos="100000">
                <a:srgbClr val="17458A"/>
              </a:gs>
            </a:gsLst>
            <a:lin ang="16200000" scaled="1"/>
          </a:gradFill>
          <a:ln w="2524" cap="flat">
            <a:noFill/>
            <a:prstDash val="solid"/>
            <a:miter/>
          </a:ln>
        </p:spPr>
        <p:txBody>
          <a:bodyPr rtlCol="0" anchor="ctr"/>
          <a:lstStyle/>
          <a:p>
            <a:endParaRPr lang="fr-FR" dirty="0"/>
          </a:p>
        </p:txBody>
      </p:sp>
      <p:sp>
        <p:nvSpPr>
          <p:cNvPr id="12" name="Picture Placeholder 100">
            <a:extLst>
              <a:ext uri="{FF2B5EF4-FFF2-40B4-BE49-F238E27FC236}">
                <a16:creationId xmlns:a16="http://schemas.microsoft.com/office/drawing/2014/main" id="{618E8E0D-EB07-5E1E-F0BB-D9A8D5949DD4}"/>
              </a:ext>
            </a:extLst>
          </p:cNvPr>
          <p:cNvSpPr>
            <a:spLocks noChangeAspect="1"/>
          </p:cNvSpPr>
          <p:nvPr/>
        </p:nvSpPr>
        <p:spPr>
          <a:xfrm>
            <a:off x="4722872" y="2940921"/>
            <a:ext cx="288000" cy="283211"/>
          </a:xfrm>
          <a:custGeom>
            <a:avLst/>
            <a:gdLst>
              <a:gd name="connsiteX0" fmla="*/ 140972 w 404065"/>
              <a:gd name="connsiteY0" fmla="*/ 234161 h 397343"/>
              <a:gd name="connsiteX1" fmla="*/ 141507 w 404065"/>
              <a:gd name="connsiteY1" fmla="*/ 246754 h 397343"/>
              <a:gd name="connsiteX2" fmla="*/ 197733 w 404065"/>
              <a:gd name="connsiteY2" fmla="*/ 268711 h 397343"/>
              <a:gd name="connsiteX3" fmla="*/ 201269 w 404065"/>
              <a:gd name="connsiteY3" fmla="*/ 268634 h 397343"/>
              <a:gd name="connsiteX4" fmla="*/ 259022 w 404065"/>
              <a:gd name="connsiteY4" fmla="*/ 241844 h 397343"/>
              <a:gd name="connsiteX5" fmla="*/ 258488 w 404065"/>
              <a:gd name="connsiteY5" fmla="*/ 229251 h 397343"/>
              <a:gd name="connsiteX6" fmla="*/ 245894 w 404065"/>
              <a:gd name="connsiteY6" fmla="*/ 229785 h 397343"/>
              <a:gd name="connsiteX7" fmla="*/ 153541 w 404065"/>
              <a:gd name="connsiteY7" fmla="*/ 233627 h 397343"/>
              <a:gd name="connsiteX8" fmla="*/ 140947 w 404065"/>
              <a:gd name="connsiteY8" fmla="*/ 234161 h 397343"/>
              <a:gd name="connsiteX9" fmla="*/ 258284 w 404065"/>
              <a:gd name="connsiteY9" fmla="*/ 154528 h 397343"/>
              <a:gd name="connsiteX10" fmla="*/ 280139 w 404065"/>
              <a:gd name="connsiteY10" fmla="*/ 167987 h 397343"/>
              <a:gd name="connsiteX11" fmla="*/ 291943 w 404065"/>
              <a:gd name="connsiteY11" fmla="*/ 172414 h 397343"/>
              <a:gd name="connsiteX12" fmla="*/ 296370 w 404065"/>
              <a:gd name="connsiteY12" fmla="*/ 160609 h 397343"/>
              <a:gd name="connsiteX13" fmla="*/ 258310 w 404065"/>
              <a:gd name="connsiteY13" fmla="*/ 136719 h 397343"/>
              <a:gd name="connsiteX14" fmla="*/ 219409 w 404065"/>
              <a:gd name="connsiteY14" fmla="*/ 162619 h 397343"/>
              <a:gd name="connsiteX15" fmla="*/ 224498 w 404065"/>
              <a:gd name="connsiteY15" fmla="*/ 174144 h 397343"/>
              <a:gd name="connsiteX16" fmla="*/ 227729 w 404065"/>
              <a:gd name="connsiteY16" fmla="*/ 174754 h 397343"/>
              <a:gd name="connsiteX17" fmla="*/ 236023 w 404065"/>
              <a:gd name="connsiteY17" fmla="*/ 169081 h 397343"/>
              <a:gd name="connsiteX18" fmla="*/ 258335 w 404065"/>
              <a:gd name="connsiteY18" fmla="*/ 154528 h 397343"/>
              <a:gd name="connsiteX19" fmla="*/ 107491 w 404065"/>
              <a:gd name="connsiteY19" fmla="*/ 162619 h 397343"/>
              <a:gd name="connsiteX20" fmla="*/ 112580 w 404065"/>
              <a:gd name="connsiteY20" fmla="*/ 174144 h 397343"/>
              <a:gd name="connsiteX21" fmla="*/ 115785 w 404065"/>
              <a:gd name="connsiteY21" fmla="*/ 174754 h 397343"/>
              <a:gd name="connsiteX22" fmla="*/ 124079 w 404065"/>
              <a:gd name="connsiteY22" fmla="*/ 169081 h 397343"/>
              <a:gd name="connsiteX23" fmla="*/ 146392 w 404065"/>
              <a:gd name="connsiteY23" fmla="*/ 154528 h 397343"/>
              <a:gd name="connsiteX24" fmla="*/ 168246 w 404065"/>
              <a:gd name="connsiteY24" fmla="*/ 167987 h 397343"/>
              <a:gd name="connsiteX25" fmla="*/ 180051 w 404065"/>
              <a:gd name="connsiteY25" fmla="*/ 172414 h 397343"/>
              <a:gd name="connsiteX26" fmla="*/ 184478 w 404065"/>
              <a:gd name="connsiteY26" fmla="*/ 160609 h 397343"/>
              <a:gd name="connsiteX27" fmla="*/ 146417 w 404065"/>
              <a:gd name="connsiteY27" fmla="*/ 136719 h 397343"/>
              <a:gd name="connsiteX28" fmla="*/ 107517 w 404065"/>
              <a:gd name="connsiteY28" fmla="*/ 162619 h 397343"/>
              <a:gd name="connsiteX29" fmla="*/ 224472 w 404065"/>
              <a:gd name="connsiteY29" fmla="*/ 362921 h 397343"/>
              <a:gd name="connsiteX30" fmla="*/ 207935 w 404065"/>
              <a:gd name="connsiteY30" fmla="*/ 379458 h 397343"/>
              <a:gd name="connsiteX31" fmla="*/ 191398 w 404065"/>
              <a:gd name="connsiteY31" fmla="*/ 362921 h 397343"/>
              <a:gd name="connsiteX32" fmla="*/ 207935 w 404065"/>
              <a:gd name="connsiteY32" fmla="*/ 346384 h 397343"/>
              <a:gd name="connsiteX33" fmla="*/ 224472 w 404065"/>
              <a:gd name="connsiteY33" fmla="*/ 346384 h 397343"/>
              <a:gd name="connsiteX34" fmla="*/ 224472 w 404065"/>
              <a:gd name="connsiteY34" fmla="*/ 362921 h 397343"/>
              <a:gd name="connsiteX35" fmla="*/ 404065 w 404065"/>
              <a:gd name="connsiteY35" fmla="*/ 223984 h 397343"/>
              <a:gd name="connsiteX36" fmla="*/ 404065 w 404065"/>
              <a:gd name="connsiteY36" fmla="*/ 192411 h 397343"/>
              <a:gd name="connsiteX37" fmla="*/ 361247 w 404065"/>
              <a:gd name="connsiteY37" fmla="*/ 145268 h 397343"/>
              <a:gd name="connsiteX38" fmla="*/ 311508 w 404065"/>
              <a:gd name="connsiteY38" fmla="*/ 45562 h 397343"/>
              <a:gd name="connsiteX39" fmla="*/ 212489 w 404065"/>
              <a:gd name="connsiteY39" fmla="*/ 250 h 397343"/>
              <a:gd name="connsiteX40" fmla="*/ 100342 w 404065"/>
              <a:gd name="connsiteY40" fmla="*/ 41084 h 397343"/>
              <a:gd name="connsiteX41" fmla="*/ 43861 w 404065"/>
              <a:gd name="connsiteY41" fmla="*/ 145217 h 397343"/>
              <a:gd name="connsiteX42" fmla="*/ 0 w 404065"/>
              <a:gd name="connsiteY42" fmla="*/ 192411 h 397343"/>
              <a:gd name="connsiteX43" fmla="*/ 0 w 404065"/>
              <a:gd name="connsiteY43" fmla="*/ 223984 h 397343"/>
              <a:gd name="connsiteX44" fmla="*/ 47372 w 404065"/>
              <a:gd name="connsiteY44" fmla="*/ 271357 h 397343"/>
              <a:gd name="connsiteX45" fmla="*/ 59457 w 404065"/>
              <a:gd name="connsiteY45" fmla="*/ 271357 h 397343"/>
              <a:gd name="connsiteX46" fmla="*/ 81642 w 404065"/>
              <a:gd name="connsiteY46" fmla="*/ 249171 h 397343"/>
              <a:gd name="connsiteX47" fmla="*/ 81642 w 404065"/>
              <a:gd name="connsiteY47" fmla="*/ 192665 h 397343"/>
              <a:gd name="connsiteX48" fmla="*/ 72738 w 404065"/>
              <a:gd name="connsiteY48" fmla="*/ 183761 h 397343"/>
              <a:gd name="connsiteX49" fmla="*/ 63833 w 404065"/>
              <a:gd name="connsiteY49" fmla="*/ 192665 h 397343"/>
              <a:gd name="connsiteX50" fmla="*/ 63833 w 404065"/>
              <a:gd name="connsiteY50" fmla="*/ 249171 h 397343"/>
              <a:gd name="connsiteX51" fmla="*/ 59457 w 404065"/>
              <a:gd name="connsiteY51" fmla="*/ 253547 h 397343"/>
              <a:gd name="connsiteX52" fmla="*/ 47372 w 404065"/>
              <a:gd name="connsiteY52" fmla="*/ 253547 h 397343"/>
              <a:gd name="connsiteX53" fmla="*/ 17809 w 404065"/>
              <a:gd name="connsiteY53" fmla="*/ 223984 h 397343"/>
              <a:gd name="connsiteX54" fmla="*/ 17809 w 404065"/>
              <a:gd name="connsiteY54" fmla="*/ 192411 h 397343"/>
              <a:gd name="connsiteX55" fmla="*/ 47372 w 404065"/>
              <a:gd name="connsiteY55" fmla="*/ 162848 h 397343"/>
              <a:gd name="connsiteX56" fmla="*/ 47805 w 404065"/>
              <a:gd name="connsiteY56" fmla="*/ 162848 h 397343"/>
              <a:gd name="connsiteX57" fmla="*/ 49739 w 404065"/>
              <a:gd name="connsiteY57" fmla="*/ 162619 h 397343"/>
              <a:gd name="connsiteX58" fmla="*/ 50273 w 404065"/>
              <a:gd name="connsiteY58" fmla="*/ 162746 h 397343"/>
              <a:gd name="connsiteX59" fmla="*/ 51494 w 404065"/>
              <a:gd name="connsiteY59" fmla="*/ 162822 h 397343"/>
              <a:gd name="connsiteX60" fmla="*/ 60297 w 404065"/>
              <a:gd name="connsiteY60" fmla="*/ 155139 h 397343"/>
              <a:gd name="connsiteX61" fmla="*/ 112300 w 404065"/>
              <a:gd name="connsiteY61" fmla="*/ 54263 h 397343"/>
              <a:gd name="connsiteX62" fmla="*/ 211446 w 404065"/>
              <a:gd name="connsiteY62" fmla="*/ 18008 h 397343"/>
              <a:gd name="connsiteX63" fmla="*/ 287491 w 404065"/>
              <a:gd name="connsiteY63" fmla="*/ 47648 h 397343"/>
              <a:gd name="connsiteX64" fmla="*/ 286346 w 404065"/>
              <a:gd name="connsiteY64" fmla="*/ 53041 h 397343"/>
              <a:gd name="connsiteX65" fmla="*/ 295862 w 404065"/>
              <a:gd name="connsiteY65" fmla="*/ 94944 h 397343"/>
              <a:gd name="connsiteX66" fmla="*/ 281538 w 404065"/>
              <a:gd name="connsiteY66" fmla="*/ 94944 h 397343"/>
              <a:gd name="connsiteX67" fmla="*/ 271895 w 404065"/>
              <a:gd name="connsiteY67" fmla="*/ 65126 h 397343"/>
              <a:gd name="connsiteX68" fmla="*/ 261566 w 404065"/>
              <a:gd name="connsiteY68" fmla="*/ 57901 h 397343"/>
              <a:gd name="connsiteX69" fmla="*/ 254341 w 404065"/>
              <a:gd name="connsiteY69" fmla="*/ 68230 h 397343"/>
              <a:gd name="connsiteX70" fmla="*/ 261693 w 404065"/>
              <a:gd name="connsiteY70" fmla="*/ 94944 h 397343"/>
              <a:gd name="connsiteX71" fmla="*/ 249812 w 404065"/>
              <a:gd name="connsiteY71" fmla="*/ 94944 h 397343"/>
              <a:gd name="connsiteX72" fmla="*/ 240170 w 404065"/>
              <a:gd name="connsiteY72" fmla="*/ 65126 h 397343"/>
              <a:gd name="connsiteX73" fmla="*/ 229840 w 404065"/>
              <a:gd name="connsiteY73" fmla="*/ 57901 h 397343"/>
              <a:gd name="connsiteX74" fmla="*/ 222615 w 404065"/>
              <a:gd name="connsiteY74" fmla="*/ 68230 h 397343"/>
              <a:gd name="connsiteX75" fmla="*/ 229968 w 404065"/>
              <a:gd name="connsiteY75" fmla="*/ 94944 h 397343"/>
              <a:gd name="connsiteX76" fmla="*/ 179746 w 404065"/>
              <a:gd name="connsiteY76" fmla="*/ 94944 h 397343"/>
              <a:gd name="connsiteX77" fmla="*/ 161886 w 404065"/>
              <a:gd name="connsiteY77" fmla="*/ 62480 h 397343"/>
              <a:gd name="connsiteX78" fmla="*/ 151963 w 404065"/>
              <a:gd name="connsiteY78" fmla="*/ 59554 h 397343"/>
              <a:gd name="connsiteX79" fmla="*/ 145959 w 404065"/>
              <a:gd name="connsiteY79" fmla="*/ 67976 h 397343"/>
              <a:gd name="connsiteX80" fmla="*/ 134587 w 404065"/>
              <a:gd name="connsiteY80" fmla="*/ 94969 h 397343"/>
              <a:gd name="connsiteX81" fmla="*/ 94058 w 404065"/>
              <a:gd name="connsiteY81" fmla="*/ 94969 h 397343"/>
              <a:gd name="connsiteX82" fmla="*/ 85153 w 404065"/>
              <a:gd name="connsiteY82" fmla="*/ 103874 h 397343"/>
              <a:gd name="connsiteX83" fmla="*/ 94058 w 404065"/>
              <a:gd name="connsiteY83" fmla="*/ 112778 h 397343"/>
              <a:gd name="connsiteX84" fmla="*/ 137716 w 404065"/>
              <a:gd name="connsiteY84" fmla="*/ 112778 h 397343"/>
              <a:gd name="connsiteX85" fmla="*/ 142652 w 404065"/>
              <a:gd name="connsiteY85" fmla="*/ 111277 h 397343"/>
              <a:gd name="connsiteX86" fmla="*/ 158654 w 404065"/>
              <a:gd name="connsiteY86" fmla="*/ 91611 h 397343"/>
              <a:gd name="connsiteX87" fmla="*/ 165447 w 404065"/>
              <a:gd name="connsiteY87" fmla="*/ 107054 h 397343"/>
              <a:gd name="connsiteX88" fmla="*/ 173767 w 404065"/>
              <a:gd name="connsiteY88" fmla="*/ 112804 h 397343"/>
              <a:gd name="connsiteX89" fmla="*/ 310948 w 404065"/>
              <a:gd name="connsiteY89" fmla="*/ 112804 h 397343"/>
              <a:gd name="connsiteX90" fmla="*/ 318963 w 404065"/>
              <a:gd name="connsiteY90" fmla="*/ 107792 h 397343"/>
              <a:gd name="connsiteX91" fmla="*/ 317919 w 404065"/>
              <a:gd name="connsiteY91" fmla="*/ 98378 h 397343"/>
              <a:gd name="connsiteX92" fmla="*/ 306089 w 404065"/>
              <a:gd name="connsiteY92" fmla="*/ 65635 h 397343"/>
              <a:gd name="connsiteX93" fmla="*/ 343845 w 404065"/>
              <a:gd name="connsiteY93" fmla="*/ 149516 h 397343"/>
              <a:gd name="connsiteX94" fmla="*/ 347432 w 404065"/>
              <a:gd name="connsiteY94" fmla="*/ 155419 h 397343"/>
              <a:gd name="connsiteX95" fmla="*/ 356184 w 404065"/>
              <a:gd name="connsiteY95" fmla="*/ 162924 h 397343"/>
              <a:gd name="connsiteX96" fmla="*/ 356616 w 404065"/>
              <a:gd name="connsiteY96" fmla="*/ 162924 h 397343"/>
              <a:gd name="connsiteX97" fmla="*/ 386180 w 404065"/>
              <a:gd name="connsiteY97" fmla="*/ 192487 h 397343"/>
              <a:gd name="connsiteX98" fmla="*/ 386180 w 404065"/>
              <a:gd name="connsiteY98" fmla="*/ 224060 h 397343"/>
              <a:gd name="connsiteX99" fmla="*/ 356616 w 404065"/>
              <a:gd name="connsiteY99" fmla="*/ 253624 h 397343"/>
              <a:gd name="connsiteX100" fmla="*/ 344531 w 404065"/>
              <a:gd name="connsiteY100" fmla="*/ 253624 h 397343"/>
              <a:gd name="connsiteX101" fmla="*/ 340156 w 404065"/>
              <a:gd name="connsiteY101" fmla="*/ 249248 h 397343"/>
              <a:gd name="connsiteX102" fmla="*/ 340156 w 404065"/>
              <a:gd name="connsiteY102" fmla="*/ 192742 h 397343"/>
              <a:gd name="connsiteX103" fmla="*/ 331251 w 404065"/>
              <a:gd name="connsiteY103" fmla="*/ 183837 h 397343"/>
              <a:gd name="connsiteX104" fmla="*/ 322346 w 404065"/>
              <a:gd name="connsiteY104" fmla="*/ 192742 h 397343"/>
              <a:gd name="connsiteX105" fmla="*/ 322346 w 404065"/>
              <a:gd name="connsiteY105" fmla="*/ 249248 h 397343"/>
              <a:gd name="connsiteX106" fmla="*/ 325577 w 404065"/>
              <a:gd name="connsiteY106" fmla="*/ 260697 h 397343"/>
              <a:gd name="connsiteX107" fmla="*/ 322143 w 404065"/>
              <a:gd name="connsiteY107" fmla="*/ 266294 h 397343"/>
              <a:gd name="connsiteX108" fmla="*/ 321914 w 404065"/>
              <a:gd name="connsiteY108" fmla="*/ 266701 h 397343"/>
              <a:gd name="connsiteX109" fmla="*/ 242230 w 404065"/>
              <a:gd name="connsiteY109" fmla="*/ 326845 h 397343"/>
              <a:gd name="connsiteX110" fmla="*/ 242230 w 404065"/>
              <a:gd name="connsiteY110" fmla="*/ 315676 h 397343"/>
              <a:gd name="connsiteX111" fmla="*/ 233326 w 404065"/>
              <a:gd name="connsiteY111" fmla="*/ 306771 h 397343"/>
              <a:gd name="connsiteX112" fmla="*/ 224421 w 404065"/>
              <a:gd name="connsiteY112" fmla="*/ 315676 h 397343"/>
              <a:gd name="connsiteX113" fmla="*/ 224421 w 404065"/>
              <a:gd name="connsiteY113" fmla="*/ 328651 h 397343"/>
              <a:gd name="connsiteX114" fmla="*/ 207884 w 404065"/>
              <a:gd name="connsiteY114" fmla="*/ 328651 h 397343"/>
              <a:gd name="connsiteX115" fmla="*/ 173538 w 404065"/>
              <a:gd name="connsiteY115" fmla="*/ 362998 h 397343"/>
              <a:gd name="connsiteX116" fmla="*/ 207884 w 404065"/>
              <a:gd name="connsiteY116" fmla="*/ 397344 h 397343"/>
              <a:gd name="connsiteX117" fmla="*/ 242230 w 404065"/>
              <a:gd name="connsiteY117" fmla="*/ 362998 h 397343"/>
              <a:gd name="connsiteX118" fmla="*/ 242230 w 404065"/>
              <a:gd name="connsiteY118" fmla="*/ 345087 h 397343"/>
              <a:gd name="connsiteX119" fmla="*/ 245182 w 404065"/>
              <a:gd name="connsiteY119" fmla="*/ 344476 h 397343"/>
              <a:gd name="connsiteX120" fmla="*/ 337459 w 404065"/>
              <a:gd name="connsiteY120" fmla="*/ 275453 h 397343"/>
              <a:gd name="connsiteX121" fmla="*/ 340181 w 404065"/>
              <a:gd name="connsiteY121" fmla="*/ 271026 h 397343"/>
              <a:gd name="connsiteX122" fmla="*/ 344557 w 404065"/>
              <a:gd name="connsiteY122" fmla="*/ 271458 h 397343"/>
              <a:gd name="connsiteX123" fmla="*/ 356642 w 404065"/>
              <a:gd name="connsiteY123" fmla="*/ 271458 h 397343"/>
              <a:gd name="connsiteX124" fmla="*/ 404014 w 404065"/>
              <a:gd name="connsiteY124" fmla="*/ 224086 h 397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04065" h="397343">
                <a:moveTo>
                  <a:pt x="140972" y="234161"/>
                </a:moveTo>
                <a:cubicBezTo>
                  <a:pt x="137640" y="237774"/>
                  <a:pt x="137869" y="243422"/>
                  <a:pt x="141507" y="246754"/>
                </a:cubicBezTo>
                <a:cubicBezTo>
                  <a:pt x="156975" y="261002"/>
                  <a:pt x="176820" y="268711"/>
                  <a:pt x="197733" y="268711"/>
                </a:cubicBezTo>
                <a:cubicBezTo>
                  <a:pt x="198903" y="268711"/>
                  <a:pt x="200099" y="268685"/>
                  <a:pt x="201269" y="268634"/>
                </a:cubicBezTo>
                <a:cubicBezTo>
                  <a:pt x="223454" y="267718"/>
                  <a:pt x="243986" y="258203"/>
                  <a:pt x="259022" y="241844"/>
                </a:cubicBezTo>
                <a:cubicBezTo>
                  <a:pt x="262355" y="238231"/>
                  <a:pt x="262126" y="232583"/>
                  <a:pt x="258488" y="229251"/>
                </a:cubicBezTo>
                <a:cubicBezTo>
                  <a:pt x="254875" y="225918"/>
                  <a:pt x="249227" y="226147"/>
                  <a:pt x="245894" y="229785"/>
                </a:cubicBezTo>
                <a:cubicBezTo>
                  <a:pt x="221495" y="256321"/>
                  <a:pt x="180051" y="258051"/>
                  <a:pt x="153541" y="233627"/>
                </a:cubicBezTo>
                <a:cubicBezTo>
                  <a:pt x="149928" y="230294"/>
                  <a:pt x="144280" y="230523"/>
                  <a:pt x="140947" y="234161"/>
                </a:cubicBezTo>
                <a:moveTo>
                  <a:pt x="258284" y="154528"/>
                </a:moveTo>
                <a:cubicBezTo>
                  <a:pt x="267850" y="154528"/>
                  <a:pt x="276399" y="159795"/>
                  <a:pt x="280139" y="167987"/>
                </a:cubicBezTo>
                <a:cubicBezTo>
                  <a:pt x="282174" y="172465"/>
                  <a:pt x="287466" y="174449"/>
                  <a:pt x="291943" y="172414"/>
                </a:cubicBezTo>
                <a:cubicBezTo>
                  <a:pt x="296421" y="170378"/>
                  <a:pt x="298406" y="165087"/>
                  <a:pt x="296370" y="160609"/>
                </a:cubicBezTo>
                <a:cubicBezTo>
                  <a:pt x="289781" y="146107"/>
                  <a:pt x="274821" y="136719"/>
                  <a:pt x="258310" y="136719"/>
                </a:cubicBezTo>
                <a:cubicBezTo>
                  <a:pt x="241798" y="136719"/>
                  <a:pt x="225413" y="147125"/>
                  <a:pt x="219409" y="162619"/>
                </a:cubicBezTo>
                <a:cubicBezTo>
                  <a:pt x="217628" y="167198"/>
                  <a:pt x="219918" y="172363"/>
                  <a:pt x="224498" y="174144"/>
                </a:cubicBezTo>
                <a:cubicBezTo>
                  <a:pt x="225566" y="174551"/>
                  <a:pt x="226635" y="174754"/>
                  <a:pt x="227729" y="174754"/>
                </a:cubicBezTo>
                <a:cubicBezTo>
                  <a:pt x="231290" y="174754"/>
                  <a:pt x="234674" y="172592"/>
                  <a:pt x="236023" y="169081"/>
                </a:cubicBezTo>
                <a:cubicBezTo>
                  <a:pt x="239406" y="160380"/>
                  <a:pt x="248362" y="154528"/>
                  <a:pt x="258335" y="154528"/>
                </a:cubicBezTo>
                <a:moveTo>
                  <a:pt x="107491" y="162619"/>
                </a:moveTo>
                <a:cubicBezTo>
                  <a:pt x="105710" y="167198"/>
                  <a:pt x="107975" y="172363"/>
                  <a:pt x="112580" y="174144"/>
                </a:cubicBezTo>
                <a:cubicBezTo>
                  <a:pt x="113648" y="174551"/>
                  <a:pt x="114717" y="174754"/>
                  <a:pt x="115785" y="174754"/>
                </a:cubicBezTo>
                <a:cubicBezTo>
                  <a:pt x="119347" y="174754"/>
                  <a:pt x="122731" y="172592"/>
                  <a:pt x="124079" y="169081"/>
                </a:cubicBezTo>
                <a:cubicBezTo>
                  <a:pt x="127463" y="160380"/>
                  <a:pt x="136418" y="154528"/>
                  <a:pt x="146392" y="154528"/>
                </a:cubicBezTo>
                <a:cubicBezTo>
                  <a:pt x="156365" y="154528"/>
                  <a:pt x="164506" y="159795"/>
                  <a:pt x="168246" y="167987"/>
                </a:cubicBezTo>
                <a:cubicBezTo>
                  <a:pt x="170281" y="172465"/>
                  <a:pt x="175573" y="174449"/>
                  <a:pt x="180051" y="172414"/>
                </a:cubicBezTo>
                <a:cubicBezTo>
                  <a:pt x="184529" y="170378"/>
                  <a:pt x="186513" y="165087"/>
                  <a:pt x="184478" y="160609"/>
                </a:cubicBezTo>
                <a:cubicBezTo>
                  <a:pt x="177888" y="146107"/>
                  <a:pt x="162954" y="136719"/>
                  <a:pt x="146417" y="136719"/>
                </a:cubicBezTo>
                <a:cubicBezTo>
                  <a:pt x="129880" y="136719"/>
                  <a:pt x="113521" y="147125"/>
                  <a:pt x="107517" y="162619"/>
                </a:cubicBezTo>
                <a:moveTo>
                  <a:pt x="224472" y="362921"/>
                </a:moveTo>
                <a:cubicBezTo>
                  <a:pt x="224472" y="372029"/>
                  <a:pt x="217043" y="379458"/>
                  <a:pt x="207935" y="379458"/>
                </a:cubicBezTo>
                <a:cubicBezTo>
                  <a:pt x="198827" y="379458"/>
                  <a:pt x="191398" y="372029"/>
                  <a:pt x="191398" y="362921"/>
                </a:cubicBezTo>
                <a:cubicBezTo>
                  <a:pt x="191398" y="353813"/>
                  <a:pt x="198827" y="346384"/>
                  <a:pt x="207935" y="346384"/>
                </a:cubicBezTo>
                <a:lnTo>
                  <a:pt x="224472" y="346384"/>
                </a:lnTo>
                <a:lnTo>
                  <a:pt x="224472" y="362921"/>
                </a:lnTo>
                <a:close/>
                <a:moveTo>
                  <a:pt x="404065" y="223984"/>
                </a:moveTo>
                <a:lnTo>
                  <a:pt x="404065" y="192411"/>
                </a:lnTo>
                <a:cubicBezTo>
                  <a:pt x="404065" y="167834"/>
                  <a:pt x="385238" y="147557"/>
                  <a:pt x="361247" y="145268"/>
                </a:cubicBezTo>
                <a:cubicBezTo>
                  <a:pt x="355242" y="107054"/>
                  <a:pt x="337637" y="71690"/>
                  <a:pt x="311508" y="45562"/>
                </a:cubicBezTo>
                <a:cubicBezTo>
                  <a:pt x="284464" y="18466"/>
                  <a:pt x="249303" y="2387"/>
                  <a:pt x="212489" y="250"/>
                </a:cubicBezTo>
                <a:cubicBezTo>
                  <a:pt x="171757" y="-2116"/>
                  <a:pt x="131941" y="12386"/>
                  <a:pt x="100342" y="41084"/>
                </a:cubicBezTo>
                <a:cubicBezTo>
                  <a:pt x="70957" y="67772"/>
                  <a:pt x="51061" y="104510"/>
                  <a:pt x="43861" y="145217"/>
                </a:cubicBezTo>
                <a:cubicBezTo>
                  <a:pt x="19387" y="147023"/>
                  <a:pt x="0" y="167478"/>
                  <a:pt x="0" y="192411"/>
                </a:cubicBezTo>
                <a:lnTo>
                  <a:pt x="0" y="223984"/>
                </a:lnTo>
                <a:cubicBezTo>
                  <a:pt x="0" y="250113"/>
                  <a:pt x="21244" y="271357"/>
                  <a:pt x="47372" y="271357"/>
                </a:cubicBezTo>
                <a:lnTo>
                  <a:pt x="59457" y="271357"/>
                </a:lnTo>
                <a:cubicBezTo>
                  <a:pt x="71695" y="271357"/>
                  <a:pt x="81642" y="261409"/>
                  <a:pt x="81642" y="249171"/>
                </a:cubicBezTo>
                <a:lnTo>
                  <a:pt x="81642" y="192665"/>
                </a:lnTo>
                <a:cubicBezTo>
                  <a:pt x="81642" y="187755"/>
                  <a:pt x="77648" y="183761"/>
                  <a:pt x="72738" y="183761"/>
                </a:cubicBezTo>
                <a:cubicBezTo>
                  <a:pt x="67828" y="183761"/>
                  <a:pt x="63833" y="187755"/>
                  <a:pt x="63833" y="192665"/>
                </a:cubicBezTo>
                <a:lnTo>
                  <a:pt x="63833" y="249171"/>
                </a:lnTo>
                <a:cubicBezTo>
                  <a:pt x="63833" y="251588"/>
                  <a:pt x="61874" y="253547"/>
                  <a:pt x="59457" y="253547"/>
                </a:cubicBezTo>
                <a:lnTo>
                  <a:pt x="47372" y="253547"/>
                </a:lnTo>
                <a:cubicBezTo>
                  <a:pt x="31064" y="253547"/>
                  <a:pt x="17809" y="240292"/>
                  <a:pt x="17809" y="223984"/>
                </a:cubicBezTo>
                <a:lnTo>
                  <a:pt x="17809" y="192411"/>
                </a:lnTo>
                <a:cubicBezTo>
                  <a:pt x="17809" y="176103"/>
                  <a:pt x="31064" y="162848"/>
                  <a:pt x="47372" y="162848"/>
                </a:cubicBezTo>
                <a:lnTo>
                  <a:pt x="47805" y="162848"/>
                </a:lnTo>
                <a:cubicBezTo>
                  <a:pt x="48466" y="162848"/>
                  <a:pt x="49102" y="162771"/>
                  <a:pt x="49739" y="162619"/>
                </a:cubicBezTo>
                <a:cubicBezTo>
                  <a:pt x="49917" y="162670"/>
                  <a:pt x="50095" y="162721"/>
                  <a:pt x="50273" y="162746"/>
                </a:cubicBezTo>
                <a:cubicBezTo>
                  <a:pt x="50680" y="162797"/>
                  <a:pt x="51087" y="162822"/>
                  <a:pt x="51494" y="162822"/>
                </a:cubicBezTo>
                <a:cubicBezTo>
                  <a:pt x="55870" y="162822"/>
                  <a:pt x="59686" y="159591"/>
                  <a:pt x="60297" y="155139"/>
                </a:cubicBezTo>
                <a:cubicBezTo>
                  <a:pt x="65741" y="115603"/>
                  <a:pt x="84212" y="79781"/>
                  <a:pt x="112300" y="54263"/>
                </a:cubicBezTo>
                <a:cubicBezTo>
                  <a:pt x="140336" y="28795"/>
                  <a:pt x="175548" y="15922"/>
                  <a:pt x="211446" y="18008"/>
                </a:cubicBezTo>
                <a:cubicBezTo>
                  <a:pt x="239839" y="19662"/>
                  <a:pt x="265968" y="30322"/>
                  <a:pt x="287491" y="47648"/>
                </a:cubicBezTo>
                <a:cubicBezTo>
                  <a:pt x="286575" y="49225"/>
                  <a:pt x="286117" y="51082"/>
                  <a:pt x="286346" y="53041"/>
                </a:cubicBezTo>
                <a:cubicBezTo>
                  <a:pt x="288229" y="70164"/>
                  <a:pt x="291435" y="84182"/>
                  <a:pt x="295862" y="94944"/>
                </a:cubicBezTo>
                <a:lnTo>
                  <a:pt x="281538" y="94944"/>
                </a:lnTo>
                <a:cubicBezTo>
                  <a:pt x="277493" y="88227"/>
                  <a:pt x="274185" y="78051"/>
                  <a:pt x="271895" y="65126"/>
                </a:cubicBezTo>
                <a:cubicBezTo>
                  <a:pt x="271030" y="60267"/>
                  <a:pt x="266400" y="57036"/>
                  <a:pt x="261566" y="57901"/>
                </a:cubicBezTo>
                <a:cubicBezTo>
                  <a:pt x="256732" y="58766"/>
                  <a:pt x="253501" y="63371"/>
                  <a:pt x="254341" y="68230"/>
                </a:cubicBezTo>
                <a:cubicBezTo>
                  <a:pt x="256198" y="78763"/>
                  <a:pt x="258666" y="87591"/>
                  <a:pt x="261693" y="94944"/>
                </a:cubicBezTo>
                <a:lnTo>
                  <a:pt x="249812" y="94944"/>
                </a:lnTo>
                <a:cubicBezTo>
                  <a:pt x="245767" y="88227"/>
                  <a:pt x="242459" y="78051"/>
                  <a:pt x="240170" y="65126"/>
                </a:cubicBezTo>
                <a:cubicBezTo>
                  <a:pt x="239305" y="60267"/>
                  <a:pt x="234700" y="57036"/>
                  <a:pt x="229840" y="57901"/>
                </a:cubicBezTo>
                <a:cubicBezTo>
                  <a:pt x="225006" y="58766"/>
                  <a:pt x="221775" y="63371"/>
                  <a:pt x="222615" y="68230"/>
                </a:cubicBezTo>
                <a:cubicBezTo>
                  <a:pt x="224472" y="78763"/>
                  <a:pt x="226940" y="87591"/>
                  <a:pt x="229968" y="94944"/>
                </a:cubicBezTo>
                <a:lnTo>
                  <a:pt x="179746" y="94944"/>
                </a:lnTo>
                <a:cubicBezTo>
                  <a:pt x="176336" y="86955"/>
                  <a:pt x="169620" y="72377"/>
                  <a:pt x="161886" y="62480"/>
                </a:cubicBezTo>
                <a:cubicBezTo>
                  <a:pt x="159545" y="59478"/>
                  <a:pt x="155551" y="58308"/>
                  <a:pt x="151963" y="59554"/>
                </a:cubicBezTo>
                <a:cubicBezTo>
                  <a:pt x="148376" y="60801"/>
                  <a:pt x="145959" y="64185"/>
                  <a:pt x="145959" y="67976"/>
                </a:cubicBezTo>
                <a:cubicBezTo>
                  <a:pt x="145959" y="82884"/>
                  <a:pt x="138199" y="91662"/>
                  <a:pt x="134587" y="94969"/>
                </a:cubicBezTo>
                <a:lnTo>
                  <a:pt x="94058" y="94969"/>
                </a:lnTo>
                <a:cubicBezTo>
                  <a:pt x="89148" y="94969"/>
                  <a:pt x="85153" y="98964"/>
                  <a:pt x="85153" y="103874"/>
                </a:cubicBezTo>
                <a:cubicBezTo>
                  <a:pt x="85153" y="108784"/>
                  <a:pt x="89148" y="112778"/>
                  <a:pt x="94058" y="112778"/>
                </a:cubicBezTo>
                <a:lnTo>
                  <a:pt x="137716" y="112778"/>
                </a:lnTo>
                <a:cubicBezTo>
                  <a:pt x="139471" y="112778"/>
                  <a:pt x="141176" y="112270"/>
                  <a:pt x="142652" y="111277"/>
                </a:cubicBezTo>
                <a:cubicBezTo>
                  <a:pt x="143237" y="110896"/>
                  <a:pt x="152574" y="104510"/>
                  <a:pt x="158654" y="91611"/>
                </a:cubicBezTo>
                <a:cubicBezTo>
                  <a:pt x="162700" y="99854"/>
                  <a:pt x="165396" y="106927"/>
                  <a:pt x="165447" y="107054"/>
                </a:cubicBezTo>
                <a:cubicBezTo>
                  <a:pt x="166770" y="110514"/>
                  <a:pt x="170078" y="112804"/>
                  <a:pt x="173767" y="112804"/>
                </a:cubicBezTo>
                <a:lnTo>
                  <a:pt x="310948" y="112804"/>
                </a:lnTo>
                <a:cubicBezTo>
                  <a:pt x="314358" y="112804"/>
                  <a:pt x="317487" y="110845"/>
                  <a:pt x="318963" y="107792"/>
                </a:cubicBezTo>
                <a:cubicBezTo>
                  <a:pt x="320438" y="104713"/>
                  <a:pt x="320057" y="101075"/>
                  <a:pt x="317919" y="98378"/>
                </a:cubicBezTo>
                <a:cubicBezTo>
                  <a:pt x="314180" y="93646"/>
                  <a:pt x="309422" y="84258"/>
                  <a:pt x="306089" y="65635"/>
                </a:cubicBezTo>
                <a:cubicBezTo>
                  <a:pt x="325476" y="87947"/>
                  <a:pt x="338985" y="116798"/>
                  <a:pt x="343845" y="149516"/>
                </a:cubicBezTo>
                <a:cubicBezTo>
                  <a:pt x="344201" y="151984"/>
                  <a:pt x="345549" y="154045"/>
                  <a:pt x="347432" y="155419"/>
                </a:cubicBezTo>
                <a:cubicBezTo>
                  <a:pt x="348119" y="159668"/>
                  <a:pt x="351757" y="162924"/>
                  <a:pt x="356184" y="162924"/>
                </a:cubicBezTo>
                <a:lnTo>
                  <a:pt x="356616" y="162924"/>
                </a:lnTo>
                <a:cubicBezTo>
                  <a:pt x="372924" y="162924"/>
                  <a:pt x="386180" y="176179"/>
                  <a:pt x="386180" y="192487"/>
                </a:cubicBezTo>
                <a:lnTo>
                  <a:pt x="386180" y="224060"/>
                </a:lnTo>
                <a:cubicBezTo>
                  <a:pt x="386180" y="240369"/>
                  <a:pt x="372924" y="253624"/>
                  <a:pt x="356616" y="253624"/>
                </a:cubicBezTo>
                <a:lnTo>
                  <a:pt x="344531" y="253624"/>
                </a:lnTo>
                <a:cubicBezTo>
                  <a:pt x="342114" y="253624"/>
                  <a:pt x="340156" y="251665"/>
                  <a:pt x="340156" y="249248"/>
                </a:cubicBezTo>
                <a:lnTo>
                  <a:pt x="340156" y="192742"/>
                </a:lnTo>
                <a:cubicBezTo>
                  <a:pt x="340156" y="187831"/>
                  <a:pt x="336161" y="183837"/>
                  <a:pt x="331251" y="183837"/>
                </a:cubicBezTo>
                <a:cubicBezTo>
                  <a:pt x="326341" y="183837"/>
                  <a:pt x="322346" y="187831"/>
                  <a:pt x="322346" y="192742"/>
                </a:cubicBezTo>
                <a:lnTo>
                  <a:pt x="322346" y="249248"/>
                </a:lnTo>
                <a:cubicBezTo>
                  <a:pt x="322346" y="253446"/>
                  <a:pt x="323542" y="257338"/>
                  <a:pt x="325577" y="260697"/>
                </a:cubicBezTo>
                <a:lnTo>
                  <a:pt x="322143" y="266294"/>
                </a:lnTo>
                <a:cubicBezTo>
                  <a:pt x="322066" y="266421"/>
                  <a:pt x="321990" y="266548"/>
                  <a:pt x="321914" y="266701"/>
                </a:cubicBezTo>
                <a:cubicBezTo>
                  <a:pt x="306191" y="295552"/>
                  <a:pt x="268257" y="320892"/>
                  <a:pt x="242230" y="326845"/>
                </a:cubicBezTo>
                <a:lnTo>
                  <a:pt x="242230" y="315676"/>
                </a:lnTo>
                <a:cubicBezTo>
                  <a:pt x="242230" y="310766"/>
                  <a:pt x="238236" y="306771"/>
                  <a:pt x="233326" y="306771"/>
                </a:cubicBezTo>
                <a:cubicBezTo>
                  <a:pt x="228416" y="306771"/>
                  <a:pt x="224421" y="310766"/>
                  <a:pt x="224421" y="315676"/>
                </a:cubicBezTo>
                <a:lnTo>
                  <a:pt x="224421" y="328651"/>
                </a:lnTo>
                <a:lnTo>
                  <a:pt x="207884" y="328651"/>
                </a:lnTo>
                <a:cubicBezTo>
                  <a:pt x="188955" y="328651"/>
                  <a:pt x="173538" y="344069"/>
                  <a:pt x="173538" y="362998"/>
                </a:cubicBezTo>
                <a:cubicBezTo>
                  <a:pt x="173538" y="381926"/>
                  <a:pt x="188955" y="397344"/>
                  <a:pt x="207884" y="397344"/>
                </a:cubicBezTo>
                <a:cubicBezTo>
                  <a:pt x="226813" y="397344"/>
                  <a:pt x="242230" y="381926"/>
                  <a:pt x="242230" y="362998"/>
                </a:cubicBezTo>
                <a:lnTo>
                  <a:pt x="242230" y="345087"/>
                </a:lnTo>
                <a:cubicBezTo>
                  <a:pt x="243172" y="344883"/>
                  <a:pt x="244139" y="344680"/>
                  <a:pt x="245182" y="344476"/>
                </a:cubicBezTo>
                <a:cubicBezTo>
                  <a:pt x="274898" y="338065"/>
                  <a:pt x="318581" y="309875"/>
                  <a:pt x="337459" y="275453"/>
                </a:cubicBezTo>
                <a:lnTo>
                  <a:pt x="340181" y="271026"/>
                </a:lnTo>
                <a:cubicBezTo>
                  <a:pt x="341606" y="271306"/>
                  <a:pt x="343056" y="271458"/>
                  <a:pt x="344557" y="271458"/>
                </a:cubicBezTo>
                <a:lnTo>
                  <a:pt x="356642" y="271458"/>
                </a:lnTo>
                <a:cubicBezTo>
                  <a:pt x="382770" y="271458"/>
                  <a:pt x="404014" y="250215"/>
                  <a:pt x="404014" y="224086"/>
                </a:cubicBezTo>
              </a:path>
            </a:pathLst>
          </a:custGeom>
          <a:gradFill>
            <a:gsLst>
              <a:gs pos="0">
                <a:srgbClr val="29B3A7"/>
              </a:gs>
              <a:gs pos="55000">
                <a:srgbClr val="17ADE3"/>
              </a:gs>
              <a:gs pos="99000">
                <a:srgbClr val="17458A"/>
              </a:gs>
              <a:gs pos="100000">
                <a:srgbClr val="17458A"/>
              </a:gs>
            </a:gsLst>
            <a:lin ang="16200000" scaled="1"/>
          </a:gradFill>
          <a:ln w="252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 dirty="0"/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E336CF2D-C37C-5852-253C-FC75237F5FF8}"/>
              </a:ext>
            </a:extLst>
          </p:cNvPr>
          <p:cNvSpPr txBox="1">
            <a:spLocks/>
          </p:cNvSpPr>
          <p:nvPr/>
        </p:nvSpPr>
        <p:spPr>
          <a:xfrm>
            <a:off x="826439" y="943380"/>
            <a:ext cx="2630239" cy="369332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1" kern="1200" baseline="0">
                <a:gradFill>
                  <a:gsLst>
                    <a:gs pos="0">
                      <a:schemeClr val="accent1"/>
                    </a:gs>
                    <a:gs pos="100000">
                      <a:schemeClr val="accent5"/>
                    </a:gs>
                  </a:gsLst>
                  <a:lin ang="0" scaled="1"/>
                </a:gra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INNOVATION/SUSTAINABILITY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98C07330-9861-44E8-6C56-463CDD03C63C}"/>
              </a:ext>
            </a:extLst>
          </p:cNvPr>
          <p:cNvSpPr txBox="1">
            <a:spLocks/>
          </p:cNvSpPr>
          <p:nvPr/>
        </p:nvSpPr>
        <p:spPr>
          <a:xfrm>
            <a:off x="826439" y="1470268"/>
            <a:ext cx="2630239" cy="1279966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700"/>
              </a:spcAft>
              <a:buFont typeface="Arial" panose="020B0604020202020204" pitchFamily="34" charset="0"/>
              <a:buNone/>
              <a:defRPr sz="10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45 UK Based PHD’s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Product innovation pipeline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Roadmap to support customers Scope 3 decarbonization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Digital / data services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Recycling / CE schemes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E3DEDBBF-1205-0F76-E292-A7847A3108DD}"/>
              </a:ext>
            </a:extLst>
          </p:cNvPr>
          <p:cNvSpPr txBox="1">
            <a:spLocks/>
          </p:cNvSpPr>
          <p:nvPr/>
        </p:nvSpPr>
        <p:spPr>
          <a:xfrm>
            <a:off x="818729" y="2940920"/>
            <a:ext cx="2630239" cy="224499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1" kern="1200" baseline="0">
                <a:gradFill>
                  <a:gsLst>
                    <a:gs pos="0">
                      <a:schemeClr val="accent1"/>
                    </a:gs>
                    <a:gs pos="100000">
                      <a:schemeClr val="accent5"/>
                    </a:gs>
                  </a:gsLst>
                  <a:lin ang="0" scaled="1"/>
                </a:gra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UNRIVALLED TESTING CAPABILITY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DFF9FE41-B75A-3807-2B8D-24303E75321D}"/>
              </a:ext>
            </a:extLst>
          </p:cNvPr>
          <p:cNvSpPr txBox="1">
            <a:spLocks/>
          </p:cNvSpPr>
          <p:nvPr/>
        </p:nvSpPr>
        <p:spPr>
          <a:xfrm>
            <a:off x="835391" y="3310104"/>
            <a:ext cx="2630239" cy="615553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700"/>
              </a:spcAft>
              <a:buFont typeface="Arial" panose="020B0604020202020204" pitchFamily="34" charset="0"/>
              <a:buNone/>
              <a:defRPr sz="10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Customer Quality Assurance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Industry testing </a:t>
            </a:r>
            <a:r>
              <a:rPr lang="en-US" sz="1000" b="1" dirty="0" err="1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centre</a:t>
            </a:r>
            <a:r>
              <a:rPr lang="en-US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 of excellence (Fire, Thermal, Acoustic)</a:t>
            </a:r>
            <a:endParaRPr lang="fr-FR" sz="900" b="1" dirty="0">
              <a:solidFill>
                <a:srgbClr val="16408B"/>
              </a:solidFill>
              <a:latin typeface="Arial"/>
              <a:cs typeface="Arial"/>
            </a:endParaRPr>
          </a:p>
          <a:p>
            <a:endParaRPr lang="fr-FR" b="1" dirty="0"/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6B34E3C9-C585-B176-AB56-B0530C0DBBB3}"/>
              </a:ext>
            </a:extLst>
          </p:cNvPr>
          <p:cNvSpPr txBox="1">
            <a:spLocks/>
          </p:cNvSpPr>
          <p:nvPr/>
        </p:nvSpPr>
        <p:spPr>
          <a:xfrm>
            <a:off x="5678367" y="943380"/>
            <a:ext cx="2630242" cy="369332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1" kern="1200" baseline="0">
                <a:gradFill>
                  <a:gsLst>
                    <a:gs pos="0">
                      <a:schemeClr val="accent1"/>
                    </a:gs>
                    <a:gs pos="100000">
                      <a:schemeClr val="accent5"/>
                    </a:gs>
                  </a:gsLst>
                  <a:lin ang="0" scaled="1"/>
                </a:gra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KNOW-HOW</a:t>
            </a: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21251A4A-5853-F37C-6471-DEB1B88624A6}"/>
              </a:ext>
            </a:extLst>
          </p:cNvPr>
          <p:cNvSpPr txBox="1">
            <a:spLocks/>
          </p:cNvSpPr>
          <p:nvPr/>
        </p:nvSpPr>
        <p:spPr>
          <a:xfrm>
            <a:off x="5678367" y="1470267"/>
            <a:ext cx="2630242" cy="1279968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700"/>
              </a:spcAft>
              <a:buFont typeface="Arial" panose="020B0604020202020204" pitchFamily="34" charset="0"/>
              <a:buNone/>
              <a:defRPr sz="10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Experts in materials​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Solutions maker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fr-FR" sz="1000" b="1" dirty="0" err="1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Technical</a:t>
            </a:r>
            <a:r>
              <a:rPr lang="fr-FR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 expertise and support to help </a:t>
            </a:r>
            <a:r>
              <a:rPr lang="fr-FR" sz="1000" b="1" dirty="0" err="1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customers</a:t>
            </a:r>
            <a:r>
              <a:rPr lang="fr-FR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 and clients </a:t>
            </a:r>
            <a:r>
              <a:rPr lang="fr-FR" sz="1000" b="1" dirty="0" err="1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meet</a:t>
            </a:r>
            <a:r>
              <a:rPr lang="fr-FR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 </a:t>
            </a:r>
            <a:r>
              <a:rPr lang="fr-FR" sz="1000" b="1" dirty="0" err="1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project</a:t>
            </a:r>
            <a:r>
              <a:rPr lang="fr-FR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 </a:t>
            </a:r>
            <a:r>
              <a:rPr lang="fr-FR" sz="1000" b="1" dirty="0" err="1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requirements</a:t>
            </a:r>
            <a:endParaRPr lang="fr-FR" sz="1000" b="1" dirty="0">
              <a:solidFill>
                <a:srgbClr val="17428C"/>
              </a:solidFill>
              <a:latin typeface="Arial" panose="020B0604020202020204" pitchFamily="34" charset="0"/>
              <a:cs typeface="Arial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fr-FR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QUB </a:t>
            </a:r>
            <a:r>
              <a:rPr lang="fr-FR" sz="1000" b="1" dirty="0" err="1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Testing</a:t>
            </a:r>
            <a:r>
              <a:rPr lang="fr-FR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 for end clients</a:t>
            </a:r>
            <a:endParaRPr lang="en-US" sz="1000" b="1" dirty="0">
              <a:solidFill>
                <a:srgbClr val="17428C"/>
              </a:solidFill>
              <a:latin typeface="Arial" panose="020B0604020202020204" pitchFamily="34" charset="0"/>
              <a:cs typeface="Arial"/>
            </a:endParaRP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6DC5E54C-7E98-22BA-6C95-4AC21D3BCC98}"/>
              </a:ext>
            </a:extLst>
          </p:cNvPr>
          <p:cNvSpPr txBox="1">
            <a:spLocks/>
          </p:cNvSpPr>
          <p:nvPr/>
        </p:nvSpPr>
        <p:spPr>
          <a:xfrm>
            <a:off x="5678367" y="2940920"/>
            <a:ext cx="2630242" cy="224500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1" kern="1200" baseline="0">
                <a:gradFill>
                  <a:gsLst>
                    <a:gs pos="0">
                      <a:schemeClr val="accent1"/>
                    </a:gs>
                    <a:gs pos="100000">
                      <a:schemeClr val="accent5"/>
                    </a:gs>
                  </a:gsLst>
                  <a:lin ang="0" scaled="1"/>
                </a:gra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CUSTOMER EXPERIENCE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031DC194-9B10-2A8B-8591-A42574739B70}"/>
              </a:ext>
            </a:extLst>
          </p:cNvPr>
          <p:cNvSpPr txBox="1">
            <a:spLocks/>
          </p:cNvSpPr>
          <p:nvPr/>
        </p:nvSpPr>
        <p:spPr>
          <a:xfrm>
            <a:off x="5678367" y="3310104"/>
            <a:ext cx="2630242" cy="615553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700"/>
              </a:spcAft>
              <a:buFont typeface="Arial" panose="020B0604020202020204" pitchFamily="34" charset="0"/>
              <a:buNone/>
              <a:defRPr sz="1000" b="0" kern="1200" spc="-2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fr-FR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Customer </a:t>
            </a:r>
            <a:r>
              <a:rPr lang="fr-FR" sz="1000" b="1" dirty="0" err="1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experience</a:t>
            </a:r>
            <a:r>
              <a:rPr lang="fr-FR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 programme to </a:t>
            </a:r>
            <a:r>
              <a:rPr lang="fr-FR" sz="1000" b="1" dirty="0" err="1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exceed</a:t>
            </a:r>
            <a:r>
              <a:rPr lang="fr-FR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 and </a:t>
            </a:r>
            <a:r>
              <a:rPr lang="fr-FR" sz="1000" b="1" dirty="0" err="1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anticipate</a:t>
            </a:r>
            <a:r>
              <a:rPr lang="fr-FR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 </a:t>
            </a:r>
            <a:r>
              <a:rPr lang="fr-FR" sz="1000" b="1" dirty="0" err="1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customer</a:t>
            </a:r>
            <a:r>
              <a:rPr lang="fr-FR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 </a:t>
            </a:r>
            <a:r>
              <a:rPr lang="fr-FR" sz="1000" b="1" dirty="0" err="1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needs</a:t>
            </a:r>
            <a:endParaRPr lang="fr-FR" sz="1000" b="1" dirty="0">
              <a:solidFill>
                <a:srgbClr val="17428C"/>
              </a:solidFill>
              <a:latin typeface="Arial" panose="020B0604020202020204" pitchFamily="34" charset="0"/>
              <a:cs typeface="Arial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fr-FR" sz="1000" b="1" dirty="0">
                <a:solidFill>
                  <a:srgbClr val="17428C"/>
                </a:solidFill>
                <a:latin typeface="Arial" panose="020B0604020202020204" pitchFamily="34" charset="0"/>
                <a:cs typeface="Arial"/>
              </a:rPr>
              <a:t>Customer Contact Centres</a:t>
            </a:r>
            <a:endParaRPr lang="fr-FR" b="1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83D7174-1412-226E-F095-298F111CB729}"/>
              </a:ext>
            </a:extLst>
          </p:cNvPr>
          <p:cNvCxnSpPr>
            <a:cxnSpLocks/>
          </p:cNvCxnSpPr>
          <p:nvPr/>
        </p:nvCxnSpPr>
        <p:spPr>
          <a:xfrm flipH="1">
            <a:off x="611560" y="2785731"/>
            <a:ext cx="3060000" cy="0"/>
          </a:xfrm>
          <a:prstGeom prst="line">
            <a:avLst/>
          </a:prstGeom>
          <a:ln>
            <a:gradFill flip="none"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5C0CC8A-A474-E0A7-893B-70C58885E45B}"/>
              </a:ext>
            </a:extLst>
          </p:cNvPr>
          <p:cNvCxnSpPr>
            <a:cxnSpLocks/>
          </p:cNvCxnSpPr>
          <p:nvPr/>
        </p:nvCxnSpPr>
        <p:spPr>
          <a:xfrm flipH="1">
            <a:off x="5472440" y="2785731"/>
            <a:ext cx="3060000" cy="0"/>
          </a:xfrm>
          <a:prstGeom prst="line">
            <a:avLst/>
          </a:prstGeom>
          <a:ln>
            <a:gradFill flip="none"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B9B48807-092C-DC54-AC7C-12D395C55097}"/>
              </a:ext>
            </a:extLst>
          </p:cNvPr>
          <p:cNvCxnSpPr>
            <a:cxnSpLocks/>
          </p:cNvCxnSpPr>
          <p:nvPr/>
        </p:nvCxnSpPr>
        <p:spPr>
          <a:xfrm rot="16200000" flipH="1">
            <a:off x="4211999" y="1526574"/>
            <a:ext cx="720000" cy="0"/>
          </a:xfrm>
          <a:prstGeom prst="line">
            <a:avLst/>
          </a:prstGeom>
          <a:ln>
            <a:gradFill flip="none"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27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01C6D7F-1E56-05A8-E4B9-A24F9DCA0C7A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4211999" y="4044887"/>
            <a:ext cx="720000" cy="0"/>
          </a:xfrm>
          <a:prstGeom prst="line">
            <a:avLst/>
          </a:prstGeom>
          <a:ln>
            <a:gradFill flip="none"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Placeholder 62">
            <a:extLst>
              <a:ext uri="{FF2B5EF4-FFF2-40B4-BE49-F238E27FC236}">
                <a16:creationId xmlns:a16="http://schemas.microsoft.com/office/drawing/2014/main" id="{1521B8B9-9F36-6294-4BE9-526456B553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2722" t="22721" r="22722" b="22721"/>
          <a:stretch/>
        </p:blipFill>
        <p:spPr>
          <a:xfrm>
            <a:off x="4097125" y="2330442"/>
            <a:ext cx="324000" cy="324000"/>
          </a:xfrm>
          <a:prstGeom prst="rect">
            <a:avLst/>
          </a:prstGeom>
        </p:spPr>
      </p:pic>
      <p:sp>
        <p:nvSpPr>
          <p:cNvPr id="26" name="Rectangle : coins arrondis 34">
            <a:extLst>
              <a:ext uri="{FF2B5EF4-FFF2-40B4-BE49-F238E27FC236}">
                <a16:creationId xmlns:a16="http://schemas.microsoft.com/office/drawing/2014/main" id="{32186B99-AB7D-12C3-9F8A-B19F16142D0F}"/>
              </a:ext>
            </a:extLst>
          </p:cNvPr>
          <p:cNvSpPr/>
          <p:nvPr/>
        </p:nvSpPr>
        <p:spPr>
          <a:xfrm>
            <a:off x="3041999" y="4492744"/>
            <a:ext cx="3060000" cy="42894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100000">
                <a:schemeClr val="accent5"/>
              </a:gs>
              <a:gs pos="0">
                <a:schemeClr val="accent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0" marR="0" lvl="0" indent="0" algn="ctr" defTabSz="9135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2050 ROADMAP TO NET ZERO</a:t>
            </a:r>
          </a:p>
        </p:txBody>
      </p:sp>
    </p:spTree>
    <p:extLst>
      <p:ext uri="{BB962C8B-B14F-4D97-AF65-F5344CB8AC3E}">
        <p14:creationId xmlns:p14="http://schemas.microsoft.com/office/powerpoint/2010/main" val="285397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1A75716-A596-7BDF-D13E-687B7557F50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B5D18A-9488-ECF2-023D-E27119CAE0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EEC84F-6BA6-0F5D-52AE-F32988F32E4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Picture Placeholder 9" descr="A building with a roof">
            <a:extLst>
              <a:ext uri="{FF2B5EF4-FFF2-40B4-BE49-F238E27FC236}">
                <a16:creationId xmlns:a16="http://schemas.microsoft.com/office/drawing/2014/main" id="{7912BF2C-5B21-AF0C-D24E-8C438969FD1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r="434"/>
          <a:stretch>
            <a:fillRect/>
          </a:stretch>
        </p:blipFill>
        <p:spPr>
          <a:solidFill>
            <a:schemeClr val="tx2">
              <a:lumMod val="60000"/>
              <a:lumOff val="40000"/>
            </a:schemeClr>
          </a:solidFill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5CB123-46F8-F925-835F-299505E51F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09B0AF7-3924-4693-AD32-8215A0397987}" type="slidenum">
              <a:rPr lang="en-GB" smtClean="0"/>
              <a:pPr/>
              <a:t>22</a:t>
            </a:fld>
            <a:endParaRPr lang="en-GB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11F4674E-665A-AC97-732C-3CD9B2217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10903" y="1953873"/>
            <a:ext cx="2935261" cy="2252288"/>
          </a:xfrm>
          <a:prstGeom prst="rect">
            <a:avLst/>
          </a:prstGeom>
        </p:spPr>
      </p:pic>
      <p:sp>
        <p:nvSpPr>
          <p:cNvPr id="12" name="Graphic 35">
            <a:extLst>
              <a:ext uri="{FF2B5EF4-FFF2-40B4-BE49-F238E27FC236}">
                <a16:creationId xmlns:a16="http://schemas.microsoft.com/office/drawing/2014/main" id="{FFACBD05-25A1-A097-2835-9ABA154B8E04}"/>
              </a:ext>
            </a:extLst>
          </p:cNvPr>
          <p:cNvSpPr/>
          <p:nvPr/>
        </p:nvSpPr>
        <p:spPr>
          <a:xfrm>
            <a:off x="268562" y="1729661"/>
            <a:ext cx="3075206" cy="2376764"/>
          </a:xfrm>
          <a:custGeom>
            <a:avLst/>
            <a:gdLst>
              <a:gd name="connsiteX0" fmla="*/ 0 w 5364333"/>
              <a:gd name="connsiteY0" fmla="*/ 4215846 h 4372084"/>
              <a:gd name="connsiteX1" fmla="*/ 179430 w 5364333"/>
              <a:gd name="connsiteY1" fmla="*/ 4369893 h 4372084"/>
              <a:gd name="connsiteX2" fmla="*/ 5184379 w 5364333"/>
              <a:gd name="connsiteY2" fmla="*/ 3424255 h 4372084"/>
              <a:gd name="connsiteX3" fmla="*/ 5364334 w 5364333"/>
              <a:gd name="connsiteY3" fmla="*/ 3214366 h 4372084"/>
              <a:gd name="connsiteX4" fmla="*/ 5364334 w 5364333"/>
              <a:gd name="connsiteY4" fmla="*/ 157235 h 4372084"/>
              <a:gd name="connsiteX5" fmla="*/ 5184379 w 5364333"/>
              <a:gd name="connsiteY5" fmla="*/ 1963 h 4372084"/>
              <a:gd name="connsiteX6" fmla="*/ 187132 w 5364333"/>
              <a:gd name="connsiteY6" fmla="*/ 924319 h 4372084"/>
              <a:gd name="connsiteX7" fmla="*/ 6652 w 5364333"/>
              <a:gd name="connsiteY7" fmla="*/ 1133157 h 4372084"/>
              <a:gd name="connsiteX8" fmla="*/ 0 w 5364333"/>
              <a:gd name="connsiteY8" fmla="*/ 4215846 h 4372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333" h="4372084">
                <a:moveTo>
                  <a:pt x="0" y="4215846"/>
                </a:moveTo>
                <a:cubicBezTo>
                  <a:pt x="-175" y="4316326"/>
                  <a:pt x="80175" y="4385472"/>
                  <a:pt x="179430" y="4369893"/>
                </a:cubicBezTo>
                <a:lnTo>
                  <a:pt x="5184379" y="3424255"/>
                </a:lnTo>
                <a:cubicBezTo>
                  <a:pt x="5283809" y="3408850"/>
                  <a:pt x="5364334" y="3314846"/>
                  <a:pt x="5364334" y="3214366"/>
                </a:cubicBezTo>
                <a:lnTo>
                  <a:pt x="5364334" y="157235"/>
                </a:lnTo>
                <a:cubicBezTo>
                  <a:pt x="5364334" y="56755"/>
                  <a:pt x="5283634" y="-12742"/>
                  <a:pt x="5184379" y="1963"/>
                </a:cubicBezTo>
                <a:lnTo>
                  <a:pt x="187132" y="924319"/>
                </a:lnTo>
                <a:cubicBezTo>
                  <a:pt x="87702" y="939198"/>
                  <a:pt x="6827" y="1032677"/>
                  <a:pt x="6652" y="1133157"/>
                </a:cubicBezTo>
                <a:lnTo>
                  <a:pt x="0" y="4215846"/>
                </a:lnTo>
                <a:close/>
              </a:path>
            </a:pathLst>
          </a:custGeom>
          <a:solidFill>
            <a:schemeClr val="bg2"/>
          </a:solidFill>
          <a:ln w="17494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4EFAA0-A6E7-C58C-234D-587715FE3969}"/>
              </a:ext>
            </a:extLst>
          </p:cNvPr>
          <p:cNvSpPr txBox="1"/>
          <p:nvPr/>
        </p:nvSpPr>
        <p:spPr>
          <a:xfrm>
            <a:off x="615988" y="2463057"/>
            <a:ext cx="28813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 RESEARCH BLUEPRINT FOR FUTURE HOMES</a:t>
            </a:r>
          </a:p>
        </p:txBody>
      </p:sp>
      <p:pic>
        <p:nvPicPr>
          <p:cNvPr id="14" name="Picture 13" descr="A picture containing text&#10;&#10;Description automatically generated">
            <a:extLst>
              <a:ext uri="{FF2B5EF4-FFF2-40B4-BE49-F238E27FC236}">
                <a16:creationId xmlns:a16="http://schemas.microsoft.com/office/drawing/2014/main" id="{75BB9A70-134C-F02D-D133-573BED1C63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5233" y="1953873"/>
            <a:ext cx="943983" cy="413963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086D10AC-9AE9-B299-B399-50C0074861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31136" y="1134099"/>
            <a:ext cx="2935261" cy="2252288"/>
          </a:xfrm>
          <a:prstGeom prst="rect">
            <a:avLst/>
          </a:prstGeom>
        </p:spPr>
      </p:pic>
      <p:sp>
        <p:nvSpPr>
          <p:cNvPr id="16" name="Graphic 35">
            <a:extLst>
              <a:ext uri="{FF2B5EF4-FFF2-40B4-BE49-F238E27FC236}">
                <a16:creationId xmlns:a16="http://schemas.microsoft.com/office/drawing/2014/main" id="{475BBB8B-4FC2-FC21-7FD2-7AF84390EFA7}"/>
              </a:ext>
            </a:extLst>
          </p:cNvPr>
          <p:cNvSpPr/>
          <p:nvPr/>
        </p:nvSpPr>
        <p:spPr>
          <a:xfrm>
            <a:off x="5188795" y="909887"/>
            <a:ext cx="3075206" cy="2376764"/>
          </a:xfrm>
          <a:custGeom>
            <a:avLst/>
            <a:gdLst>
              <a:gd name="connsiteX0" fmla="*/ 0 w 5364333"/>
              <a:gd name="connsiteY0" fmla="*/ 4215846 h 4372084"/>
              <a:gd name="connsiteX1" fmla="*/ 179430 w 5364333"/>
              <a:gd name="connsiteY1" fmla="*/ 4369893 h 4372084"/>
              <a:gd name="connsiteX2" fmla="*/ 5184379 w 5364333"/>
              <a:gd name="connsiteY2" fmla="*/ 3424255 h 4372084"/>
              <a:gd name="connsiteX3" fmla="*/ 5364334 w 5364333"/>
              <a:gd name="connsiteY3" fmla="*/ 3214366 h 4372084"/>
              <a:gd name="connsiteX4" fmla="*/ 5364334 w 5364333"/>
              <a:gd name="connsiteY4" fmla="*/ 157235 h 4372084"/>
              <a:gd name="connsiteX5" fmla="*/ 5184379 w 5364333"/>
              <a:gd name="connsiteY5" fmla="*/ 1963 h 4372084"/>
              <a:gd name="connsiteX6" fmla="*/ 187132 w 5364333"/>
              <a:gd name="connsiteY6" fmla="*/ 924319 h 4372084"/>
              <a:gd name="connsiteX7" fmla="*/ 6652 w 5364333"/>
              <a:gd name="connsiteY7" fmla="*/ 1133157 h 4372084"/>
              <a:gd name="connsiteX8" fmla="*/ 0 w 5364333"/>
              <a:gd name="connsiteY8" fmla="*/ 4215846 h 4372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64333" h="4372084">
                <a:moveTo>
                  <a:pt x="0" y="4215846"/>
                </a:moveTo>
                <a:cubicBezTo>
                  <a:pt x="-175" y="4316326"/>
                  <a:pt x="80175" y="4385472"/>
                  <a:pt x="179430" y="4369893"/>
                </a:cubicBezTo>
                <a:lnTo>
                  <a:pt x="5184379" y="3424255"/>
                </a:lnTo>
                <a:cubicBezTo>
                  <a:pt x="5283809" y="3408850"/>
                  <a:pt x="5364334" y="3314846"/>
                  <a:pt x="5364334" y="3214366"/>
                </a:cubicBezTo>
                <a:lnTo>
                  <a:pt x="5364334" y="157235"/>
                </a:lnTo>
                <a:cubicBezTo>
                  <a:pt x="5364334" y="56755"/>
                  <a:pt x="5283634" y="-12742"/>
                  <a:pt x="5184379" y="1963"/>
                </a:cubicBezTo>
                <a:lnTo>
                  <a:pt x="187132" y="924319"/>
                </a:lnTo>
                <a:cubicBezTo>
                  <a:pt x="87702" y="939198"/>
                  <a:pt x="6827" y="1032677"/>
                  <a:pt x="6652" y="1133157"/>
                </a:cubicBezTo>
                <a:lnTo>
                  <a:pt x="0" y="4215846"/>
                </a:lnTo>
                <a:close/>
              </a:path>
            </a:pathLst>
          </a:custGeom>
          <a:solidFill>
            <a:schemeClr val="bg2"/>
          </a:solidFill>
          <a:ln w="17494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7" name="Picture 2" descr="Barratt Developments - Wikipedia">
            <a:extLst>
              <a:ext uri="{FF2B5EF4-FFF2-40B4-BE49-F238E27FC236}">
                <a16:creationId xmlns:a16="http://schemas.microsoft.com/office/drawing/2014/main" id="{46066A62-36AB-DE2F-370B-1ED7D146A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282" y="1507670"/>
            <a:ext cx="1778358" cy="1181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162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FFB580F7-E251-1239-45CA-583D80604A2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2033037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51" imgH="351" progId="TCLayout.ActiveDocument.1">
                  <p:embed/>
                </p:oleObj>
              </mc:Choice>
              <mc:Fallback>
                <p:oleObj name="think-cell Slide" r:id="rId5" imgW="351" imgH="351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FFB580F7-E251-1239-45CA-583D80604A2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9">
            <a:extLst>
              <a:ext uri="{FF2B5EF4-FFF2-40B4-BE49-F238E27FC236}">
                <a16:creationId xmlns:a16="http://schemas.microsoft.com/office/drawing/2014/main" id="{8DBF4145-ED6E-3DC0-681C-F5F3C1997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GB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188533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Cover">
  <a:themeElements>
    <a:clrScheme name="SG new">
      <a:dk1>
        <a:sysClr val="windowText" lastClr="000000"/>
      </a:dk1>
      <a:lt1>
        <a:sysClr val="window" lastClr="FFFFFF"/>
      </a:lt1>
      <a:dk2>
        <a:srgbClr val="3F3F3F"/>
      </a:dk2>
      <a:lt2>
        <a:srgbClr val="FFFFFF"/>
      </a:lt2>
      <a:accent1>
        <a:srgbClr val="17428C"/>
      </a:accent1>
      <a:accent2>
        <a:srgbClr val="ED0530"/>
      </a:accent2>
      <a:accent3>
        <a:srgbClr val="FF7800"/>
      </a:accent3>
      <a:accent4>
        <a:srgbClr val="00B9AA"/>
      </a:accent4>
      <a:accent5>
        <a:srgbClr val="00ADE1"/>
      </a:accent5>
      <a:accent6>
        <a:srgbClr val="17428C"/>
      </a:accent6>
      <a:hlink>
        <a:srgbClr val="ED0530"/>
      </a:hlink>
      <a:folHlink>
        <a:srgbClr val="FF780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s_Saint Gobain_2023_Pokeslide_V3-compress" id="{CC254312-5FCE-4A5B-803D-5BC018C1F25A}" vid="{50B059BE-6694-44C2-A3F6-3EDA23C714DC}"/>
    </a:ext>
  </a:extLst>
</a:theme>
</file>

<file path=ppt/theme/theme2.xml><?xml version="1.0" encoding="utf-8"?>
<a:theme xmlns:a="http://schemas.openxmlformats.org/drawingml/2006/main" name="Table of Contents">
  <a:themeElements>
    <a:clrScheme name="SG new">
      <a:dk1>
        <a:sysClr val="windowText" lastClr="000000"/>
      </a:dk1>
      <a:lt1>
        <a:sysClr val="window" lastClr="FFFFFF"/>
      </a:lt1>
      <a:dk2>
        <a:srgbClr val="3F3F3F"/>
      </a:dk2>
      <a:lt2>
        <a:srgbClr val="FFFFFF"/>
      </a:lt2>
      <a:accent1>
        <a:srgbClr val="17428C"/>
      </a:accent1>
      <a:accent2>
        <a:srgbClr val="ED0530"/>
      </a:accent2>
      <a:accent3>
        <a:srgbClr val="FF7800"/>
      </a:accent3>
      <a:accent4>
        <a:srgbClr val="00B9AA"/>
      </a:accent4>
      <a:accent5>
        <a:srgbClr val="00ADE1"/>
      </a:accent5>
      <a:accent6>
        <a:srgbClr val="17428C"/>
      </a:accent6>
      <a:hlink>
        <a:srgbClr val="ED0530"/>
      </a:hlink>
      <a:folHlink>
        <a:srgbClr val="FF780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s_Saint Gobain_2023_Pokeslide_V3-compress" id="{CC254312-5FCE-4A5B-803D-5BC018C1F25A}" vid="{FC49A1B8-4D5B-4505-BD8F-93CDA01AA865}"/>
    </a:ext>
  </a:extLst>
</a:theme>
</file>

<file path=ppt/theme/theme3.xml><?xml version="1.0" encoding="utf-8"?>
<a:theme xmlns:a="http://schemas.openxmlformats.org/drawingml/2006/main" name="Chapter_V1">
  <a:themeElements>
    <a:clrScheme name="SG new">
      <a:dk1>
        <a:sysClr val="windowText" lastClr="000000"/>
      </a:dk1>
      <a:lt1>
        <a:sysClr val="window" lastClr="FFFFFF"/>
      </a:lt1>
      <a:dk2>
        <a:srgbClr val="3F3F3F"/>
      </a:dk2>
      <a:lt2>
        <a:srgbClr val="FFFFFF"/>
      </a:lt2>
      <a:accent1>
        <a:srgbClr val="17428C"/>
      </a:accent1>
      <a:accent2>
        <a:srgbClr val="ED0530"/>
      </a:accent2>
      <a:accent3>
        <a:srgbClr val="FF7800"/>
      </a:accent3>
      <a:accent4>
        <a:srgbClr val="00B9AA"/>
      </a:accent4>
      <a:accent5>
        <a:srgbClr val="00ADE1"/>
      </a:accent5>
      <a:accent6>
        <a:srgbClr val="17428C"/>
      </a:accent6>
      <a:hlink>
        <a:srgbClr val="ED0530"/>
      </a:hlink>
      <a:folHlink>
        <a:srgbClr val="FF780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s_Saint Gobain_2023_Pokeslide_V3-compress" id="{CC254312-5FCE-4A5B-803D-5BC018C1F25A}" vid="{741EA18D-63A2-4C81-9BAF-E5D2E1C6E7BD}"/>
    </a:ext>
  </a:extLst>
</a:theme>
</file>

<file path=ppt/theme/theme4.xml><?xml version="1.0" encoding="utf-8"?>
<a:theme xmlns:a="http://schemas.openxmlformats.org/drawingml/2006/main" name="Chapter_V2">
  <a:themeElements>
    <a:clrScheme name="SG new">
      <a:dk1>
        <a:sysClr val="windowText" lastClr="000000"/>
      </a:dk1>
      <a:lt1>
        <a:sysClr val="window" lastClr="FFFFFF"/>
      </a:lt1>
      <a:dk2>
        <a:srgbClr val="3F3F3F"/>
      </a:dk2>
      <a:lt2>
        <a:srgbClr val="FFFFFF"/>
      </a:lt2>
      <a:accent1>
        <a:srgbClr val="17428C"/>
      </a:accent1>
      <a:accent2>
        <a:srgbClr val="ED0530"/>
      </a:accent2>
      <a:accent3>
        <a:srgbClr val="FF7800"/>
      </a:accent3>
      <a:accent4>
        <a:srgbClr val="00B9AA"/>
      </a:accent4>
      <a:accent5>
        <a:srgbClr val="00ADE1"/>
      </a:accent5>
      <a:accent6>
        <a:srgbClr val="17428C"/>
      </a:accent6>
      <a:hlink>
        <a:srgbClr val="ED0530"/>
      </a:hlink>
      <a:folHlink>
        <a:srgbClr val="FF780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s_Saint Gobain_2023_Pokeslide_V3-compress" id="{CC254312-5FCE-4A5B-803D-5BC018C1F25A}" vid="{89727F34-CA2A-4928-93F3-1FDEC68693F0}"/>
    </a:ext>
  </a:extLst>
</a:theme>
</file>

<file path=ppt/theme/theme5.xml><?xml version="1.0" encoding="utf-8"?>
<a:theme xmlns:a="http://schemas.openxmlformats.org/drawingml/2006/main" name="Text Only">
  <a:themeElements>
    <a:clrScheme name="SG new">
      <a:dk1>
        <a:sysClr val="windowText" lastClr="000000"/>
      </a:dk1>
      <a:lt1>
        <a:sysClr val="window" lastClr="FFFFFF"/>
      </a:lt1>
      <a:dk2>
        <a:srgbClr val="3F3F3F"/>
      </a:dk2>
      <a:lt2>
        <a:srgbClr val="FFFFFF"/>
      </a:lt2>
      <a:accent1>
        <a:srgbClr val="17428C"/>
      </a:accent1>
      <a:accent2>
        <a:srgbClr val="ED0530"/>
      </a:accent2>
      <a:accent3>
        <a:srgbClr val="FF7800"/>
      </a:accent3>
      <a:accent4>
        <a:srgbClr val="00B9AA"/>
      </a:accent4>
      <a:accent5>
        <a:srgbClr val="00ADE1"/>
      </a:accent5>
      <a:accent6>
        <a:srgbClr val="17428C"/>
      </a:accent6>
      <a:hlink>
        <a:srgbClr val="ED0530"/>
      </a:hlink>
      <a:folHlink>
        <a:srgbClr val="FF780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s_Saint Gobain_2023_Pokeslide_V3-compress" id="{CC254312-5FCE-4A5B-803D-5BC018C1F25A}" vid="{7E906F9E-85BE-4A96-819E-BDDCEEA88048}"/>
    </a:ext>
  </a:extLst>
</a:theme>
</file>

<file path=ppt/theme/theme6.xml><?xml version="1.0" encoding="utf-8"?>
<a:theme xmlns:a="http://schemas.openxmlformats.org/drawingml/2006/main" name="Text + Image">
  <a:themeElements>
    <a:clrScheme name="SG new">
      <a:dk1>
        <a:sysClr val="windowText" lastClr="000000"/>
      </a:dk1>
      <a:lt1>
        <a:sysClr val="window" lastClr="FFFFFF"/>
      </a:lt1>
      <a:dk2>
        <a:srgbClr val="3F3F3F"/>
      </a:dk2>
      <a:lt2>
        <a:srgbClr val="FFFFFF"/>
      </a:lt2>
      <a:accent1>
        <a:srgbClr val="17428C"/>
      </a:accent1>
      <a:accent2>
        <a:srgbClr val="ED0530"/>
      </a:accent2>
      <a:accent3>
        <a:srgbClr val="FF7800"/>
      </a:accent3>
      <a:accent4>
        <a:srgbClr val="00B9AA"/>
      </a:accent4>
      <a:accent5>
        <a:srgbClr val="00ADE1"/>
      </a:accent5>
      <a:accent6>
        <a:srgbClr val="17428C"/>
      </a:accent6>
      <a:hlink>
        <a:srgbClr val="ED0530"/>
      </a:hlink>
      <a:folHlink>
        <a:srgbClr val="FF780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s_Saint Gobain_2023_Pokeslide_V3-compress" id="{CC254312-5FCE-4A5B-803D-5BC018C1F25A}" vid="{B2D55346-EC60-4DC8-AB33-448ECB90D534}"/>
    </a:ext>
  </a:extLst>
</a:theme>
</file>

<file path=ppt/theme/theme7.xml><?xml version="1.0" encoding="utf-8"?>
<a:theme xmlns:a="http://schemas.openxmlformats.org/drawingml/2006/main" name="Blocks">
  <a:themeElements>
    <a:clrScheme name="SG new">
      <a:dk1>
        <a:sysClr val="windowText" lastClr="000000"/>
      </a:dk1>
      <a:lt1>
        <a:sysClr val="window" lastClr="FFFFFF"/>
      </a:lt1>
      <a:dk2>
        <a:srgbClr val="3F3F3F"/>
      </a:dk2>
      <a:lt2>
        <a:srgbClr val="FFFFFF"/>
      </a:lt2>
      <a:accent1>
        <a:srgbClr val="17428C"/>
      </a:accent1>
      <a:accent2>
        <a:srgbClr val="ED0530"/>
      </a:accent2>
      <a:accent3>
        <a:srgbClr val="FF7800"/>
      </a:accent3>
      <a:accent4>
        <a:srgbClr val="00B9AA"/>
      </a:accent4>
      <a:accent5>
        <a:srgbClr val="00ADE1"/>
      </a:accent5>
      <a:accent6>
        <a:srgbClr val="17428C"/>
      </a:accent6>
      <a:hlink>
        <a:srgbClr val="ED0530"/>
      </a:hlink>
      <a:folHlink>
        <a:srgbClr val="FF780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s_Saint Gobain_2023_Pokeslide_V3-compress" id="{CC254312-5FCE-4A5B-803D-5BC018C1F25A}" vid="{6F152794-D0C5-4234-8F79-A0B07E3C197A}"/>
    </a:ext>
  </a:extLst>
</a:theme>
</file>

<file path=ppt/theme/theme8.xml><?xml version="1.0" encoding="utf-8"?>
<a:theme xmlns:a="http://schemas.openxmlformats.org/drawingml/2006/main" name="Impactful Message">
  <a:themeElements>
    <a:clrScheme name="SG new">
      <a:dk1>
        <a:sysClr val="windowText" lastClr="000000"/>
      </a:dk1>
      <a:lt1>
        <a:sysClr val="window" lastClr="FFFFFF"/>
      </a:lt1>
      <a:dk2>
        <a:srgbClr val="3F3F3F"/>
      </a:dk2>
      <a:lt2>
        <a:srgbClr val="FFFFFF"/>
      </a:lt2>
      <a:accent1>
        <a:srgbClr val="17428C"/>
      </a:accent1>
      <a:accent2>
        <a:srgbClr val="ED0530"/>
      </a:accent2>
      <a:accent3>
        <a:srgbClr val="FF7800"/>
      </a:accent3>
      <a:accent4>
        <a:srgbClr val="00B9AA"/>
      </a:accent4>
      <a:accent5>
        <a:srgbClr val="00ADE1"/>
      </a:accent5>
      <a:accent6>
        <a:srgbClr val="17428C"/>
      </a:accent6>
      <a:hlink>
        <a:srgbClr val="ED0530"/>
      </a:hlink>
      <a:folHlink>
        <a:srgbClr val="FF780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s_Saint Gobain_2023_Pokeslide_V3-compress" id="{CC254312-5FCE-4A5B-803D-5BC018C1F25A}" vid="{BFAB7234-4654-4ADD-8A08-77AC58F56340}"/>
    </a:ext>
  </a:extLst>
</a:theme>
</file>

<file path=ppt/theme/theme9.xml><?xml version="1.0" encoding="utf-8"?>
<a:theme xmlns:a="http://schemas.openxmlformats.org/drawingml/2006/main" name="Gallery">
  <a:themeElements>
    <a:clrScheme name="SG new">
      <a:dk1>
        <a:sysClr val="windowText" lastClr="000000"/>
      </a:dk1>
      <a:lt1>
        <a:sysClr val="window" lastClr="FFFFFF"/>
      </a:lt1>
      <a:dk2>
        <a:srgbClr val="3F3F3F"/>
      </a:dk2>
      <a:lt2>
        <a:srgbClr val="FFFFFF"/>
      </a:lt2>
      <a:accent1>
        <a:srgbClr val="17428C"/>
      </a:accent1>
      <a:accent2>
        <a:srgbClr val="ED0530"/>
      </a:accent2>
      <a:accent3>
        <a:srgbClr val="FF7800"/>
      </a:accent3>
      <a:accent4>
        <a:srgbClr val="00B9AA"/>
      </a:accent4>
      <a:accent5>
        <a:srgbClr val="00ADE1"/>
      </a:accent5>
      <a:accent6>
        <a:srgbClr val="17428C"/>
      </a:accent6>
      <a:hlink>
        <a:srgbClr val="ED0530"/>
      </a:hlink>
      <a:folHlink>
        <a:srgbClr val="FF780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s_Saint Gobain_2023_Pokeslide_V3-compress" id="{CC254312-5FCE-4A5B-803D-5BC018C1F25A}" vid="{235C3E37-73CD-431A-8CF7-4F25A4694D94}"/>
    </a:ext>
  </a:extLst>
</a:theme>
</file>

<file path=ppt/theme/theme10.xml><?xml version="1.0" encoding="utf-8"?>
<a:theme xmlns:a="http://schemas.openxmlformats.org/drawingml/2006/main" name="Table">
  <a:themeElements>
    <a:clrScheme name="SG new">
      <a:dk1>
        <a:sysClr val="windowText" lastClr="000000"/>
      </a:dk1>
      <a:lt1>
        <a:sysClr val="window" lastClr="FFFFFF"/>
      </a:lt1>
      <a:dk2>
        <a:srgbClr val="3F3F3F"/>
      </a:dk2>
      <a:lt2>
        <a:srgbClr val="FFFFFF"/>
      </a:lt2>
      <a:accent1>
        <a:srgbClr val="17428C"/>
      </a:accent1>
      <a:accent2>
        <a:srgbClr val="ED0530"/>
      </a:accent2>
      <a:accent3>
        <a:srgbClr val="FF7800"/>
      </a:accent3>
      <a:accent4>
        <a:srgbClr val="00B9AA"/>
      </a:accent4>
      <a:accent5>
        <a:srgbClr val="00ADE1"/>
      </a:accent5>
      <a:accent6>
        <a:srgbClr val="17428C"/>
      </a:accent6>
      <a:hlink>
        <a:srgbClr val="ED0530"/>
      </a:hlink>
      <a:folHlink>
        <a:srgbClr val="FF780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s_Saint Gobain_2023_Pokeslide_V3-compress" id="{CC254312-5FCE-4A5B-803D-5BC018C1F25A}" vid="{79F1FA86-110E-4F13-8915-52E61331ABC4}"/>
    </a:ext>
  </a:extLst>
</a:theme>
</file>

<file path=ppt/theme/theme11.xml><?xml version="1.0" encoding="utf-8"?>
<a:theme xmlns:a="http://schemas.openxmlformats.org/drawingml/2006/main" name="Chart">
  <a:themeElements>
    <a:clrScheme name="SG new">
      <a:dk1>
        <a:sysClr val="windowText" lastClr="000000"/>
      </a:dk1>
      <a:lt1>
        <a:sysClr val="window" lastClr="FFFFFF"/>
      </a:lt1>
      <a:dk2>
        <a:srgbClr val="3F3F3F"/>
      </a:dk2>
      <a:lt2>
        <a:srgbClr val="FFFFFF"/>
      </a:lt2>
      <a:accent1>
        <a:srgbClr val="17428C"/>
      </a:accent1>
      <a:accent2>
        <a:srgbClr val="ED0530"/>
      </a:accent2>
      <a:accent3>
        <a:srgbClr val="FF7800"/>
      </a:accent3>
      <a:accent4>
        <a:srgbClr val="00B9AA"/>
      </a:accent4>
      <a:accent5>
        <a:srgbClr val="00ADE1"/>
      </a:accent5>
      <a:accent6>
        <a:srgbClr val="17428C"/>
      </a:accent6>
      <a:hlink>
        <a:srgbClr val="ED0530"/>
      </a:hlink>
      <a:folHlink>
        <a:srgbClr val="FF780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s_Saint Gobain_2023_Pokeslide_V3-compress" id="{CC254312-5FCE-4A5B-803D-5BC018C1F25A}" vid="{00864286-73C6-4546-861B-2F3CE69E04F3}"/>
    </a:ext>
  </a:extLst>
</a:theme>
</file>

<file path=ppt/theme/theme12.xml><?xml version="1.0" encoding="utf-8"?>
<a:theme xmlns:a="http://schemas.openxmlformats.org/drawingml/2006/main" name="Thank You">
  <a:themeElements>
    <a:clrScheme name="SG new">
      <a:dk1>
        <a:sysClr val="windowText" lastClr="000000"/>
      </a:dk1>
      <a:lt1>
        <a:sysClr val="window" lastClr="FFFFFF"/>
      </a:lt1>
      <a:dk2>
        <a:srgbClr val="3F3F3F"/>
      </a:dk2>
      <a:lt2>
        <a:srgbClr val="FFFFFF"/>
      </a:lt2>
      <a:accent1>
        <a:srgbClr val="17428C"/>
      </a:accent1>
      <a:accent2>
        <a:srgbClr val="ED0530"/>
      </a:accent2>
      <a:accent3>
        <a:srgbClr val="FF7800"/>
      </a:accent3>
      <a:accent4>
        <a:srgbClr val="00B9AA"/>
      </a:accent4>
      <a:accent5>
        <a:srgbClr val="00ADE1"/>
      </a:accent5>
      <a:accent6>
        <a:srgbClr val="17428C"/>
      </a:accent6>
      <a:hlink>
        <a:srgbClr val="ED0530"/>
      </a:hlink>
      <a:folHlink>
        <a:srgbClr val="FF780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s_Saint Gobain_2023_Pokeslide_V3-compress" id="{CC254312-5FCE-4A5B-803D-5BC018C1F25A}" vid="{C5D97BCC-A544-4B82-8433-EA093EF23AF9}"/>
    </a:ext>
  </a:extLst>
</a:theme>
</file>

<file path=ppt/theme/theme13.xml><?xml version="1.0" encoding="utf-8"?>
<a:theme xmlns:a="http://schemas.openxmlformats.org/drawingml/2006/main" name="Blank">
  <a:themeElements>
    <a:clrScheme name="SG new">
      <a:dk1>
        <a:sysClr val="windowText" lastClr="000000"/>
      </a:dk1>
      <a:lt1>
        <a:sysClr val="window" lastClr="FFFFFF"/>
      </a:lt1>
      <a:dk2>
        <a:srgbClr val="3F3F3F"/>
      </a:dk2>
      <a:lt2>
        <a:srgbClr val="FFFFFF"/>
      </a:lt2>
      <a:accent1>
        <a:srgbClr val="17428C"/>
      </a:accent1>
      <a:accent2>
        <a:srgbClr val="ED0530"/>
      </a:accent2>
      <a:accent3>
        <a:srgbClr val="FF7800"/>
      </a:accent3>
      <a:accent4>
        <a:srgbClr val="00B9AA"/>
      </a:accent4>
      <a:accent5>
        <a:srgbClr val="00ADE1"/>
      </a:accent5>
      <a:accent6>
        <a:srgbClr val="17428C"/>
      </a:accent6>
      <a:hlink>
        <a:srgbClr val="ED0530"/>
      </a:hlink>
      <a:folHlink>
        <a:srgbClr val="FF780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s_Saint Gobain_2023_Pokeslide_V3-compress" id="{CC254312-5FCE-4A5B-803D-5BC018C1F25A}" vid="{086CB070-ABB9-4640-BF88-2082B08A6E83}"/>
    </a:ext>
  </a:extLst>
</a:theme>
</file>

<file path=ppt/theme/theme1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1E7474DD0A294DA971B31E882C6EA8" ma:contentTypeVersion="14" ma:contentTypeDescription="Crée un document." ma:contentTypeScope="" ma:versionID="4af24c256aa71c04b7e16d77a59a25c9">
  <xsd:schema xmlns:xsd="http://www.w3.org/2001/XMLSchema" xmlns:xs="http://www.w3.org/2001/XMLSchema" xmlns:p="http://schemas.microsoft.com/office/2006/metadata/properties" xmlns:ns2="075f468b-f1da-4738-a6b5-43bf125c1913" xmlns:ns3="8d66ed40-2db7-4aaf-bd8b-1fea5edba156" targetNamespace="http://schemas.microsoft.com/office/2006/metadata/properties" ma:root="true" ma:fieldsID="e4a9610bee58ccb179bd978c086a4db4" ns2:_="" ns3:_="">
    <xsd:import namespace="075f468b-f1da-4738-a6b5-43bf125c1913"/>
    <xsd:import namespace="8d66ed40-2db7-4aaf-bd8b-1fea5edba156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5f468b-f1da-4738-a6b5-43bf125c1913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Balises d’images" ma:readOnly="false" ma:fieldId="{5cf76f15-5ced-4ddc-b409-7134ff3c332f}" ma:taxonomyMulti="true" ma:sspId="8a8e937e-a000-4b8d-b995-2f10e0fc07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66ed40-2db7-4aaf-bd8b-1fea5edba156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5c3953d-6a40-4460-a49c-fd52aa816e11}" ma:internalName="TaxCatchAll" ma:showField="CatchAllData" ma:web="8d66ed40-2db7-4aaf-bd8b-1fea5edba15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75f468b-f1da-4738-a6b5-43bf125c1913">
      <Terms xmlns="http://schemas.microsoft.com/office/infopath/2007/PartnerControls"/>
    </lcf76f155ced4ddcb4097134ff3c332f>
    <TaxCatchAll xmlns="8d66ed40-2db7-4aaf-bd8b-1fea5edba156" xsi:nil="true"/>
  </documentManagement>
</p:properties>
</file>

<file path=customXml/itemProps1.xml><?xml version="1.0" encoding="utf-8"?>
<ds:datastoreItem xmlns:ds="http://schemas.openxmlformats.org/officeDocument/2006/customXml" ds:itemID="{8F1C5E6A-FC79-40B8-89EB-817D72A094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5f468b-f1da-4738-a6b5-43bf125c1913"/>
    <ds:schemaRef ds:uri="8d66ed40-2db7-4aaf-bd8b-1fea5edba15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CB545CB-F328-419A-919E-485A60CA041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196CE55-3842-4462-8D6F-D0B193FCA4DC}">
  <ds:schemaRefs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8d66ed40-2db7-4aaf-bd8b-1fea5edba156"/>
    <ds:schemaRef ds:uri="http://schemas.microsoft.com/office/2006/metadata/properties"/>
    <ds:schemaRef ds:uri="http://purl.org/dc/terms/"/>
    <ds:schemaRef ds:uri="http://purl.org/dc/dcmitype/"/>
    <ds:schemaRef ds:uri="075f468b-f1da-4738-a6b5-43bf125c1913"/>
    <ds:schemaRef ds:uri="http://www.w3.org/XML/1998/namespace"/>
  </ds:schemaRefs>
</ds:datastoreItem>
</file>

<file path=docMetadata/LabelInfo.xml><?xml version="1.0" encoding="utf-8"?>
<clbl:labelList xmlns:clbl="http://schemas.microsoft.com/office/2020/mipLabelMetadata">
  <clbl:label id="{ced06422-c515-4a4e-a1f2-e6a0c0200eae}" enabled="1" method="Standard" siteId="{e339bd4b-2e3b-4035-a452-2112d502f2ff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Cover</Template>
  <TotalTime>3394</TotalTime>
  <Words>730</Words>
  <Application>Microsoft Office PowerPoint</Application>
  <PresentationFormat>On-screen Show (16:9)</PresentationFormat>
  <Paragraphs>247</Paragraphs>
  <Slides>23</Slides>
  <Notes>14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42" baseType="lpstr">
      <vt:lpstr>Arial</vt:lpstr>
      <vt:lpstr>Arial Black</vt:lpstr>
      <vt:lpstr>Calibri</vt:lpstr>
      <vt:lpstr>Gotham Bold</vt:lpstr>
      <vt:lpstr>Wingdings</vt:lpstr>
      <vt:lpstr>Cover</vt:lpstr>
      <vt:lpstr>Table of Contents</vt:lpstr>
      <vt:lpstr>Chapter_V1</vt:lpstr>
      <vt:lpstr>Chapter_V2</vt:lpstr>
      <vt:lpstr>Text Only</vt:lpstr>
      <vt:lpstr>Text + Image</vt:lpstr>
      <vt:lpstr>Blocks</vt:lpstr>
      <vt:lpstr>Impactful Message</vt:lpstr>
      <vt:lpstr>Gallery</vt:lpstr>
      <vt:lpstr>Table</vt:lpstr>
      <vt:lpstr>Chart</vt:lpstr>
      <vt:lpstr>Thank You</vt:lpstr>
      <vt:lpstr>Blank</vt:lpstr>
      <vt:lpstr>think-cell Slide</vt:lpstr>
      <vt:lpstr>WELCOME TO SAINT-GOBAIN UKI</vt:lpstr>
      <vt:lpstr>STRATEGY AND PURPOSE  FOR GROWTH </vt:lpstr>
      <vt:lpstr>PowerPoint Presentation</vt:lpstr>
      <vt:lpstr>A strong alignment – a strong partnership </vt:lpstr>
      <vt:lpstr>PowerPoint Presentation</vt:lpstr>
      <vt:lpstr>Clear csr roadmap with CLEAR PRIORITIES AND TARGETS</vt:lpstr>
      <vt:lpstr>ON TRACK TO ACHIEVE TARGETS</vt:lpstr>
      <vt:lpstr>PowerPoint Presentation</vt:lpstr>
      <vt:lpstr>MARKET OUTLOOK –  STRONG FUNDAMENTALS</vt:lpstr>
      <vt:lpstr>STRONG FUNDAMENTALS – A PLATFORM FOR GROWTH</vt:lpstr>
      <vt:lpstr>A UNIQUE SOLUTIONS  FOCUSSED PORTFOLIO</vt:lpstr>
      <vt:lpstr>OUR BUSINESS</vt:lpstr>
      <vt:lpstr>SOLUTIONS FOR HOUSEBUILDING / RMI AND construction DECARBONISATION</vt:lpstr>
      <vt:lpstr>OUR BRANDS</vt:lpstr>
      <vt:lpstr>OUR BRANDS</vt:lpstr>
      <vt:lpstr>Interior solutions</vt:lpstr>
      <vt:lpstr>EXTERIOR SOLUTIONS</vt:lpstr>
      <vt:lpstr>Off-site solutions</vt:lpstr>
      <vt:lpstr>FROM PRODUCTS TO SOLUTIONS AT PACE</vt:lpstr>
      <vt:lpstr>PRACTICAL TRAINING CATEGORIES &amp; TRAINING ACADEMIES </vt:lpstr>
      <vt:lpstr>SUPPORTING OUR CUSTOMERS TO GROW</vt:lpstr>
      <vt:lpstr>PowerPoint Presentation</vt:lpstr>
      <vt:lpstr>THANK YOU</vt:lpstr>
    </vt:vector>
  </TitlesOfParts>
  <Manager/>
  <Company>Saint-Gobain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 CORPORATE BEAM VERSION</dc:title>
  <dc:subject/>
  <dc:creator>ÉPITHÈTE</dc:creator>
  <cp:keywords/>
  <dc:description/>
  <cp:lastModifiedBy>Rathod, Tanish</cp:lastModifiedBy>
  <cp:revision>105</cp:revision>
  <dcterms:created xsi:type="dcterms:W3CDTF">2023-06-27T14:38:26Z</dcterms:created>
  <dcterms:modified xsi:type="dcterms:W3CDTF">2024-03-26T16:21:34Z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ced06422-c515-4a4e-a1f2-e6a0c0200eae_Enabled">
    <vt:lpwstr>true</vt:lpwstr>
  </property>
  <property fmtid="{D5CDD505-2E9C-101B-9397-08002B2CF9AE}" pid="3" name="MSIP_Label_ced06422-c515-4a4e-a1f2-e6a0c0200eae_SetDate">
    <vt:lpwstr>2022-10-17T15:10:41Z</vt:lpwstr>
  </property>
  <property fmtid="{D5CDD505-2E9C-101B-9397-08002B2CF9AE}" pid="4" name="MSIP_Label_ced06422-c515-4a4e-a1f2-e6a0c0200eae_Method">
    <vt:lpwstr>Standard</vt:lpwstr>
  </property>
  <property fmtid="{D5CDD505-2E9C-101B-9397-08002B2CF9AE}" pid="5" name="MSIP_Label_ced06422-c515-4a4e-a1f2-e6a0c0200eae_Name">
    <vt:lpwstr>Unclassifed</vt:lpwstr>
  </property>
  <property fmtid="{D5CDD505-2E9C-101B-9397-08002B2CF9AE}" pid="6" name="MSIP_Label_ced06422-c515-4a4e-a1f2-e6a0c0200eae_SiteId">
    <vt:lpwstr>e339bd4b-2e3b-4035-a452-2112d502f2ff</vt:lpwstr>
  </property>
  <property fmtid="{D5CDD505-2E9C-101B-9397-08002B2CF9AE}" pid="7" name="MSIP_Label_ced06422-c515-4a4e-a1f2-e6a0c0200eae_ActionId">
    <vt:lpwstr>abdba06b-e27a-4616-873a-12bb0b66ca9c</vt:lpwstr>
  </property>
  <property fmtid="{D5CDD505-2E9C-101B-9397-08002B2CF9AE}" pid="8" name="MSIP_Label_ced06422-c515-4a4e-a1f2-e6a0c0200eae_ContentBits">
    <vt:lpwstr>0</vt:lpwstr>
  </property>
  <property fmtid="{D5CDD505-2E9C-101B-9397-08002B2CF9AE}" pid="9" name="TaxKeyword">
    <vt:lpwstr/>
  </property>
  <property fmtid="{D5CDD505-2E9C-101B-9397-08002B2CF9AE}" pid="10" name="ContentTypeId">
    <vt:lpwstr>0x010100601E7474DD0A294DA971B31E882C6EA8</vt:lpwstr>
  </property>
  <property fmtid="{D5CDD505-2E9C-101B-9397-08002B2CF9AE}" pid="11" name="WSDocumentType">
    <vt:lpwstr/>
  </property>
  <property fmtid="{D5CDD505-2E9C-101B-9397-08002B2CF9AE}" pid="12" name="MediaServiceImageTags">
    <vt:lpwstr/>
  </property>
  <property fmtid="{D5CDD505-2E9C-101B-9397-08002B2CF9AE}" pid="13" name="MSIP_Label_8d6cd469-f5a7-4909-a555-392a1525ee45_Enabled">
    <vt:lpwstr>true</vt:lpwstr>
  </property>
  <property fmtid="{D5CDD505-2E9C-101B-9397-08002B2CF9AE}" pid="14" name="MSIP_Label_8d6cd469-f5a7-4909-a555-392a1525ee45_SetDate">
    <vt:lpwstr>2023-01-26T15:38:15Z</vt:lpwstr>
  </property>
  <property fmtid="{D5CDD505-2E9C-101B-9397-08002B2CF9AE}" pid="15" name="MSIP_Label_8d6cd469-f5a7-4909-a555-392a1525ee45_Method">
    <vt:lpwstr>Privileged</vt:lpwstr>
  </property>
  <property fmtid="{D5CDD505-2E9C-101B-9397-08002B2CF9AE}" pid="16" name="MSIP_Label_8d6cd469-f5a7-4909-a555-392a1525ee45_Name">
    <vt:lpwstr>8d6cd469-f5a7-4909-a555-392a1525ee45</vt:lpwstr>
  </property>
  <property fmtid="{D5CDD505-2E9C-101B-9397-08002B2CF9AE}" pid="17" name="MSIP_Label_8d6cd469-f5a7-4909-a555-392a1525ee45_SiteId">
    <vt:lpwstr>5de96c96-c87c-4dce-aad9-f5c557b52ac1</vt:lpwstr>
  </property>
  <property fmtid="{D5CDD505-2E9C-101B-9397-08002B2CF9AE}" pid="18" name="MSIP_Label_8d6cd469-f5a7-4909-a555-392a1525ee45_ActionId">
    <vt:lpwstr>90e8243f-3b32-4777-8dbe-4d1c4bf47927</vt:lpwstr>
  </property>
  <property fmtid="{D5CDD505-2E9C-101B-9397-08002B2CF9AE}" pid="19" name="MSIP_Label_8d6cd469-f5a7-4909-a555-392a1525ee45_ContentBits">
    <vt:lpwstr>2</vt:lpwstr>
  </property>
</Properties>
</file>